
<file path=[Content_Types].xml><?xml version="1.0" encoding="utf-8"?>
<Types xmlns="http://schemas.openxmlformats.org/package/2006/content-types">
  <Default Extension="2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8" r:id="rId1"/>
  </p:sldMasterIdLst>
  <p:notesMasterIdLst>
    <p:notesMasterId r:id="rId22"/>
  </p:notesMasterIdLst>
  <p:sldIdLst>
    <p:sldId id="256" r:id="rId2"/>
    <p:sldId id="257" r:id="rId3"/>
    <p:sldId id="262" r:id="rId4"/>
    <p:sldId id="258" r:id="rId5"/>
    <p:sldId id="259" r:id="rId6"/>
    <p:sldId id="261" r:id="rId7"/>
    <p:sldId id="266" r:id="rId8"/>
    <p:sldId id="263" r:id="rId9"/>
    <p:sldId id="265" r:id="rId10"/>
    <p:sldId id="269" r:id="rId11"/>
    <p:sldId id="277" r:id="rId12"/>
    <p:sldId id="280" r:id="rId13"/>
    <p:sldId id="278" r:id="rId14"/>
    <p:sldId id="279" r:id="rId15"/>
    <p:sldId id="271" r:id="rId16"/>
    <p:sldId id="272" r:id="rId17"/>
    <p:sldId id="273" r:id="rId18"/>
    <p:sldId id="275" r:id="rId19"/>
    <p:sldId id="274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4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AA7CC-CB0B-4378-B826-83B4A78C3BD1}" type="datetimeFigureOut">
              <a:rPr lang="hr-HR" smtClean="0"/>
              <a:t>8.6.2026.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365D8-9FA9-4DEF-B35E-81CD997135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8953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365D8-9FA9-4DEF-B35E-81CD99713591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5653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365D8-9FA9-4DEF-B35E-81CD99713591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284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365D8-9FA9-4DEF-B35E-81CD99713591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2190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365D8-9FA9-4DEF-B35E-81CD99713591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694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5EAD1-9200-DDD9-8F6D-AD5C90E1D9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A13483-A24C-97DB-1FAB-B1EE383D6793}"/>
              </a:ext>
            </a:extLst>
          </p:cNvPr>
          <p:cNvSpPr/>
          <p:nvPr/>
        </p:nvSpPr>
        <p:spPr>
          <a:xfrm>
            <a:off x="5067300" y="-429"/>
            <a:ext cx="7142987" cy="6857571"/>
          </a:xfrm>
          <a:prstGeom prst="rect">
            <a:avLst/>
          </a:prstGeom>
          <a:gradFill>
            <a:gsLst>
              <a:gs pos="0">
                <a:srgbClr val="FF411C"/>
              </a:gs>
              <a:gs pos="100000">
                <a:srgbClr val="92248E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CBF15A-228E-7325-6D7D-982EA5375DC4}"/>
              </a:ext>
            </a:extLst>
          </p:cNvPr>
          <p:cNvSpPr/>
          <p:nvPr/>
        </p:nvSpPr>
        <p:spPr>
          <a:xfrm>
            <a:off x="5067301" y="0"/>
            <a:ext cx="7158340" cy="6858000"/>
          </a:xfrm>
          <a:prstGeom prst="rect">
            <a:avLst/>
          </a:prstGeom>
          <a:gradFill>
            <a:gsLst>
              <a:gs pos="27000">
                <a:srgbClr val="DA002F">
                  <a:alpha val="6000"/>
                </a:srgbClr>
              </a:gs>
              <a:gs pos="98000">
                <a:srgbClr val="9B3597">
                  <a:alpha val="72941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BC545E-CFDF-A40B-046E-AEC9E529B81C}"/>
              </a:ext>
            </a:extLst>
          </p:cNvPr>
          <p:cNvSpPr/>
          <p:nvPr/>
        </p:nvSpPr>
        <p:spPr>
          <a:xfrm rot="10800000">
            <a:off x="5067300" y="4571999"/>
            <a:ext cx="7158340" cy="2286000"/>
          </a:xfrm>
          <a:prstGeom prst="rect">
            <a:avLst/>
          </a:prstGeom>
          <a:gradFill>
            <a:gsLst>
              <a:gs pos="28000">
                <a:srgbClr val="FF907A">
                  <a:alpha val="40000"/>
                </a:srgbClr>
              </a:gs>
              <a:gs pos="100000">
                <a:srgbClr val="DA002F">
                  <a:alpha val="20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0503D3-D62B-0038-E24C-05C4B676AF66}"/>
              </a:ext>
            </a:extLst>
          </p:cNvPr>
          <p:cNvSpPr/>
          <p:nvPr/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rgbClr val="FFDBCC">
                  <a:alpha val="0"/>
                </a:srgbClr>
              </a:gs>
              <a:gs pos="100000">
                <a:srgbClr val="FF907A">
                  <a:alpha val="2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7568" y="1270535"/>
            <a:ext cx="5513832" cy="288950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3600" cap="all" spc="70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7568" y="4974336"/>
            <a:ext cx="5715000" cy="1481328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0A6A082-894A-7F2D-AA57-EBD48EAFBD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067300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7566" y="6455664"/>
            <a:ext cx="2902571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425" y="6455664"/>
            <a:ext cx="2986167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927AFB-A171-440E-85AE-8173A49EBA6A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2555FD-4C27-26F9-D396-F44BD2552350}"/>
              </a:ext>
            </a:extLst>
          </p:cNvPr>
          <p:cNvSpPr/>
          <p:nvPr/>
        </p:nvSpPr>
        <p:spPr>
          <a:xfrm flipH="1"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4D9F56-D5FE-5416-E898-561CCD18E63E}"/>
              </a:ext>
            </a:extLst>
          </p:cNvPr>
          <p:cNvSpPr/>
          <p:nvPr/>
        </p:nvSpPr>
        <p:spPr>
          <a:xfrm>
            <a:off x="-7226" y="2522"/>
            <a:ext cx="12210294" cy="6855478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E312D2-549E-F681-7F68-B8AAD2F7696A}"/>
              </a:ext>
            </a:extLst>
          </p:cNvPr>
          <p:cNvSpPr/>
          <p:nvPr/>
        </p:nvSpPr>
        <p:spPr>
          <a:xfrm rot="10800000" flipH="1">
            <a:off x="383414" y="0"/>
            <a:ext cx="11826874" cy="6858000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C4FFFC-E214-3024-4ED7-32DAAA7A66E0}"/>
              </a:ext>
            </a:extLst>
          </p:cNvPr>
          <p:cNvSpPr/>
          <p:nvPr/>
        </p:nvSpPr>
        <p:spPr>
          <a:xfrm rot="5400000" flipH="1">
            <a:off x="4945773" y="-4953002"/>
            <a:ext cx="2286000" cy="12192001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3C23C4-6670-C4D3-CA25-EAF7EB91AC78}"/>
              </a:ext>
            </a:extLst>
          </p:cNvPr>
          <p:cNvSpPr/>
          <p:nvPr/>
        </p:nvSpPr>
        <p:spPr>
          <a:xfrm rot="10800000">
            <a:off x="3048" y="-5047"/>
            <a:ext cx="12188952" cy="6420678"/>
          </a:xfrm>
          <a:prstGeom prst="rect">
            <a:avLst/>
          </a:prstGeom>
          <a:gradFill>
            <a:gsLst>
              <a:gs pos="0">
                <a:srgbClr val="FA0036">
                  <a:alpha val="22000"/>
                </a:srgbClr>
              </a:gs>
              <a:gs pos="52000">
                <a:srgbClr val="FF907A">
                  <a:alpha val="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9AED1-BD83-3598-C1F0-DC7ED0150981}"/>
              </a:ext>
            </a:extLst>
          </p:cNvPr>
          <p:cNvSpPr/>
          <p:nvPr/>
        </p:nvSpPr>
        <p:spPr>
          <a:xfrm rot="20481594" flipH="1">
            <a:off x="6172247" y="626278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596896"/>
            <a:ext cx="8933688" cy="3566160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60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9D34E2-F5B0-4166-BCAC-F99A4EBB0C26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66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5C5E01-6047-09D9-CA8C-ACF771ED4F5F}"/>
              </a:ext>
            </a:extLst>
          </p:cNvPr>
          <p:cNvSpPr/>
          <p:nvPr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735CD2-2790-A02E-C1A3-EB251A110779}"/>
              </a:ext>
            </a:extLst>
          </p:cNvPr>
          <p:cNvSpPr/>
          <p:nvPr/>
        </p:nvSpPr>
        <p:spPr>
          <a:xfrm flipH="1">
            <a:off x="-2" y="0"/>
            <a:ext cx="6096000" cy="6858000"/>
          </a:xfrm>
          <a:prstGeom prst="rect">
            <a:avLst/>
          </a:prstGeom>
          <a:gradFill>
            <a:gsLst>
              <a:gs pos="8000">
                <a:srgbClr val="FF907A"/>
              </a:gs>
              <a:gs pos="100000">
                <a:srgbClr val="DA002F">
                  <a:alpha val="88627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7BCFA5-D41F-08E8-0C59-3B6D1AE8FC85}"/>
              </a:ext>
            </a:extLst>
          </p:cNvPr>
          <p:cNvSpPr/>
          <p:nvPr/>
        </p:nvSpPr>
        <p:spPr>
          <a:xfrm flipH="1">
            <a:off x="0" y="17416"/>
            <a:ext cx="5067300" cy="6840156"/>
          </a:xfrm>
          <a:prstGeom prst="rect">
            <a:avLst/>
          </a:prstGeom>
          <a:gradFill>
            <a:gsLst>
              <a:gs pos="22000">
                <a:srgbClr val="FF5076">
                  <a:alpha val="0"/>
                </a:srgbClr>
              </a:gs>
              <a:gs pos="99000">
                <a:srgbClr val="92248E">
                  <a:alpha val="9176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833A7D-2BA4-F824-376C-8607C290E93B}"/>
              </a:ext>
            </a:extLst>
          </p:cNvPr>
          <p:cNvSpPr/>
          <p:nvPr/>
        </p:nvSpPr>
        <p:spPr>
          <a:xfrm rot="5400000" flipH="1">
            <a:off x="-20998" y="723590"/>
            <a:ext cx="6595192" cy="5638799"/>
          </a:xfrm>
          <a:prstGeom prst="rect">
            <a:avLst/>
          </a:prstGeom>
          <a:gradFill>
            <a:gsLst>
              <a:gs pos="2000">
                <a:srgbClr val="DA002F">
                  <a:alpha val="18824"/>
                </a:srgbClr>
              </a:gs>
              <a:gs pos="57000">
                <a:srgbClr val="FE4A00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FC381E-3DA3-22D7-F3CB-6FF3B17D6865}"/>
              </a:ext>
            </a:extLst>
          </p:cNvPr>
          <p:cNvSpPr/>
          <p:nvPr/>
        </p:nvSpPr>
        <p:spPr>
          <a:xfrm rot="12508972">
            <a:off x="652110" y="716188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2745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029968"/>
            <a:ext cx="4398264" cy="2825496"/>
          </a:xfrm>
        </p:spPr>
        <p:txBody>
          <a:bodyPr anchor="ctr">
            <a:normAutofit/>
          </a:bodyPr>
          <a:lstStyle>
            <a:lvl1pPr algn="ctr">
              <a:lnSpc>
                <a:spcPct val="110000"/>
              </a:lnSpc>
              <a:defRPr sz="40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04304" y="584688"/>
            <a:ext cx="4517136" cy="5688623"/>
          </a:xfr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sz="1800"/>
            </a:lvl1pPr>
            <a:lvl2pPr marL="571500" indent="-342900">
              <a:buFont typeface="+mj-lt"/>
              <a:buAutoNum type="arabicPeriod"/>
              <a:defRPr sz="1600"/>
            </a:lvl2pPr>
            <a:lvl3pPr marL="800100" indent="-342900">
              <a:buFont typeface="+mj-lt"/>
              <a:buAutoNum type="arabicPeriod"/>
              <a:defRPr sz="1400"/>
            </a:lvl3pPr>
            <a:lvl4pPr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2FDF1D-424D-4F55-8CAE-9342A40AFD81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41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/>
        </p:nvSpPr>
        <p:spPr>
          <a:xfrm flipH="1">
            <a:off x="-1" y="6408743"/>
            <a:ext cx="12191998" cy="449257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/>
        </p:nvSpPr>
        <p:spPr>
          <a:xfrm flipH="1">
            <a:off x="-1" y="6408742"/>
            <a:ext cx="6281929" cy="449258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014984"/>
            <a:ext cx="4489704" cy="1463040"/>
          </a:xfrm>
        </p:spPr>
        <p:txBody>
          <a:bodyPr anchor="t">
            <a:normAutofit/>
          </a:bodyPr>
          <a:lstStyle>
            <a:lvl1pPr>
              <a:defRPr sz="4000" cap="all" spc="7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6281928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86600" y="2633472"/>
            <a:ext cx="4498848" cy="2980944"/>
          </a:xfrm>
        </p:spPr>
        <p:txBody>
          <a:bodyPr anchor="b"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685800" indent="-228600">
              <a:buFont typeface="+mj-lt"/>
              <a:buAutoNum type="arabicPeriod"/>
              <a:defRPr sz="1400"/>
            </a:lvl3pPr>
            <a:lvl4pPr marL="914400" indent="-228600">
              <a:buFont typeface="+mj-lt"/>
              <a:buAutoNum type="arabicPeriod"/>
              <a:defRPr sz="1400"/>
            </a:lvl4pPr>
            <a:lvl5pPr marL="1143000" indent="-2286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7160" y="6455664"/>
            <a:ext cx="355701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019B1F-F9E0-40A8-8123-21681C0812EB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15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9FF914-ECFF-A4E1-AD86-108676B324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8606AF-234E-F01C-E350-3E326E5ABE30}"/>
              </a:ext>
            </a:extLst>
          </p:cNvPr>
          <p:cNvSpPr/>
          <p:nvPr/>
        </p:nvSpPr>
        <p:spPr>
          <a:xfrm>
            <a:off x="-11209" y="0"/>
            <a:ext cx="12203208" cy="1698952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FF8463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E6AE3A-A1C7-E9CA-615A-87942C8FD35D}"/>
              </a:ext>
            </a:extLst>
          </p:cNvPr>
          <p:cNvSpPr/>
          <p:nvPr/>
        </p:nvSpPr>
        <p:spPr>
          <a:xfrm>
            <a:off x="-11210" y="4199"/>
            <a:ext cx="8126510" cy="1694753"/>
          </a:xfrm>
          <a:prstGeom prst="rect">
            <a:avLst/>
          </a:prstGeom>
          <a:gradFill>
            <a:gsLst>
              <a:gs pos="37000">
                <a:srgbClr val="FF6C4F">
                  <a:alpha val="41961"/>
                </a:srgbClr>
              </a:gs>
              <a:gs pos="99000">
                <a:srgbClr val="DA002F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082EBC-AF50-5C78-B731-0C4380660AF5}"/>
              </a:ext>
            </a:extLst>
          </p:cNvPr>
          <p:cNvSpPr/>
          <p:nvPr/>
        </p:nvSpPr>
        <p:spPr>
          <a:xfrm>
            <a:off x="5466" y="-6046"/>
            <a:ext cx="12197741" cy="1694753"/>
          </a:xfrm>
          <a:prstGeom prst="rect">
            <a:avLst/>
          </a:prstGeom>
          <a:gradFill>
            <a:gsLst>
              <a:gs pos="32000">
                <a:srgbClr val="D861D4">
                  <a:alpha val="0"/>
                </a:srgbClr>
              </a:gs>
              <a:gs pos="100000">
                <a:srgbClr val="93258E">
                  <a:alpha val="65882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875520" cy="10332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272" y="2203703"/>
            <a:ext cx="9875520" cy="4067623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55664"/>
            <a:ext cx="3557016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26AF6F-B60F-4C18-B9AB-ED82420774C4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72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2103120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103120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005E-1485-423F-B5D4-36E24475CFEE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33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600200"/>
            <a:ext cx="3813048" cy="299923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11371" y="1600200"/>
            <a:ext cx="4892656" cy="36576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E31E-DF49-445C-800F-5FFC1FA8170B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79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600200"/>
            <a:ext cx="3611880" cy="299923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65776" y="1600200"/>
            <a:ext cx="6135624" cy="42976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41D06-5B5C-452D-81B5-D55337162AD4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21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3547872" cy="496519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65776" y="704088"/>
            <a:ext cx="6394704" cy="52120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4B41-77D5-4516-9B41-E9168C96B23B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31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2916936" cy="2916936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88626" y="704088"/>
            <a:ext cx="7132320" cy="55778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37B679-27F6-4DEC-AE7E-AE12D4B5C168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07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68DFF7-84C4-DA92-2628-88F515669E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58C6A-FFB7-7F91-94AA-423822AA8C38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7B507E-31E7-16F8-CF5C-A1250BA873D8}"/>
              </a:ext>
            </a:extLst>
          </p:cNvPr>
          <p:cNvSpPr/>
          <p:nvPr/>
        </p:nvSpPr>
        <p:spPr>
          <a:xfrm flipH="1">
            <a:off x="8022440" y="6406116"/>
            <a:ext cx="4169557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75488"/>
            <a:ext cx="6400800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20" y="1856232"/>
            <a:ext cx="6400800" cy="40050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47ADC-E381-68F6-8F09-4B69A1B925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22440" y="603504"/>
            <a:ext cx="3553863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8DFB-5F24-4AAB-A84B-D248D5DAC033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8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985248" cy="9601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272" y="1563624"/>
            <a:ext cx="9985248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BCA4-07E8-484C-A268-7A7F4DBB4C79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48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371C36B-E56C-A499-1D3F-AC8DC09B0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C72D07-FB95-F16C-6535-C8AEB3ACAFA0}"/>
              </a:ext>
            </a:extLst>
          </p:cNvPr>
          <p:cNvSpPr/>
          <p:nvPr/>
        </p:nvSpPr>
        <p:spPr>
          <a:xfrm rot="10800000" flipH="1">
            <a:off x="0" y="6408316"/>
            <a:ext cx="12192000" cy="449684"/>
          </a:xfrm>
          <a:prstGeom prst="rect">
            <a:avLst/>
          </a:prstGeom>
          <a:gradFill>
            <a:gsLst>
              <a:gs pos="14000">
                <a:srgbClr val="FE4A00">
                  <a:alpha val="27843"/>
                </a:srgbClr>
              </a:gs>
              <a:gs pos="100000">
                <a:srgbClr val="DA002F">
                  <a:alpha val="84706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AA119A-27E9-C86D-0929-AC7B5A35BD16}"/>
              </a:ext>
            </a:extLst>
          </p:cNvPr>
          <p:cNvSpPr/>
          <p:nvPr/>
        </p:nvSpPr>
        <p:spPr>
          <a:xfrm flipH="1">
            <a:off x="3807553" y="6408316"/>
            <a:ext cx="8384444" cy="449684"/>
          </a:xfrm>
          <a:prstGeom prst="rect">
            <a:avLst/>
          </a:prstGeom>
          <a:gradFill>
            <a:gsLst>
              <a:gs pos="9000">
                <a:srgbClr val="D861D4">
                  <a:alpha val="67843"/>
                </a:srgbClr>
              </a:gs>
              <a:gs pos="99000">
                <a:srgbClr val="92248E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304" y="310896"/>
            <a:ext cx="6858000" cy="92354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6DF379E-0D41-B503-1F7F-4E6B2B90CC4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3503" y="603504"/>
            <a:ext cx="3192563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8304" y="1380744"/>
            <a:ext cx="6858000" cy="46085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71286253-1B6C-4476-BA10-7DFF05BDD8C1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64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541EC5E-2E3A-29A5-7F01-3D098A93FA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DB1A6A-A82E-C28C-BC71-E59067A1D47F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B683A0-4783-F398-8347-7EAF3DEE633C}"/>
              </a:ext>
            </a:extLst>
          </p:cNvPr>
          <p:cNvSpPr/>
          <p:nvPr/>
        </p:nvSpPr>
        <p:spPr>
          <a:xfrm flipH="1">
            <a:off x="8491125" y="6406116"/>
            <a:ext cx="3700874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12572"/>
            <a:ext cx="6858000" cy="92354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20" y="1380744"/>
            <a:ext cx="6858000" cy="46085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6917188-FC72-8B54-8EBD-7107C6956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91126" y="603504"/>
            <a:ext cx="3085177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721B-6321-48CC-A06F-4DC67D115E8F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54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00FDF4-E04E-45E3-73D7-9BD1BD2BCA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DCA41D-9DCB-DD45-31CF-2ACE1D2C681B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1F0C67-B5B9-BA90-0D30-7132F7490891}"/>
              </a:ext>
            </a:extLst>
          </p:cNvPr>
          <p:cNvSpPr/>
          <p:nvPr/>
        </p:nvSpPr>
        <p:spPr>
          <a:xfrm flipH="1">
            <a:off x="5247320" y="6400799"/>
            <a:ext cx="6944677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912" y="475488"/>
            <a:ext cx="5440680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567FAE1-288E-FD4A-3F64-DC3B7101D9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A5FBC8-9F7C-5DDE-5C2A-6D231CC88D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3504" y="603504"/>
            <a:ext cx="4643816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53912" y="1856232"/>
            <a:ext cx="5440680" cy="40050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5913992-B8EA-FD20-FD4D-5B72B7A440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D5DF956-88B4-4B11-B70D-3316C48FAF0D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201357-21DD-EA1C-08A2-FA2DAB22507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3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205052-C3B6-6D2C-A5A8-3EFDF993E7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1E3123-7D9E-2A08-F196-CDF340945D9D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F22AD7-5E04-F73B-69E6-5FA92F998C90}"/>
              </a:ext>
            </a:extLst>
          </p:cNvPr>
          <p:cNvSpPr/>
          <p:nvPr/>
        </p:nvSpPr>
        <p:spPr>
          <a:xfrm flipH="1">
            <a:off x="7284615" y="6400799"/>
            <a:ext cx="4907382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6" y="475488"/>
            <a:ext cx="3401568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E8A78A-1F40-EF49-1E08-D639755062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DC519FC-A3E9-4C11-0C12-6C530C7375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3504" y="603504"/>
            <a:ext cx="6681111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4736" y="1856232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89D3850-0B82-7481-3C6F-0BDFA5DB55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AB004D8-8BA8-480E-9129-E735C18CC49D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4DFD1F8-B2A4-E3EB-CFCC-88A8CB4872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58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F18C7C-1969-9C01-D038-301F240DE5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2EA85-E779-E444-F045-AF74D3205F21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930F6-9FDA-0841-96E2-360254453D93}"/>
              </a:ext>
            </a:extLst>
          </p:cNvPr>
          <p:cNvSpPr/>
          <p:nvPr/>
        </p:nvSpPr>
        <p:spPr>
          <a:xfrm flipH="1">
            <a:off x="7562434" y="6406116"/>
            <a:ext cx="4629564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04087"/>
            <a:ext cx="2907792" cy="237744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E8A78A-1F40-EF49-1E08-D639755062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23360" y="704088"/>
            <a:ext cx="2843784" cy="511149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DC519FC-A3E9-4C11-0C12-6C530C7375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62436" y="0"/>
            <a:ext cx="4629564" cy="6409944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89D3850-0B82-7481-3C6F-0BDFA5DB55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4A58DCA-69A1-40C7-8F11-9BD47CD4C934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4DFD1F8-B2A4-E3EB-CFCC-88A8CB4872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44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F18C7C-1969-9C01-D038-301F240DE5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2EA85-E779-E444-F045-AF74D3205F21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930F6-9FDA-0841-96E2-360254453D93}"/>
              </a:ext>
            </a:extLst>
          </p:cNvPr>
          <p:cNvSpPr/>
          <p:nvPr/>
        </p:nvSpPr>
        <p:spPr>
          <a:xfrm flipH="1">
            <a:off x="8305800" y="6406116"/>
            <a:ext cx="3886200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04088"/>
            <a:ext cx="2907792" cy="237744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E8A78A-1F40-EF49-1E08-D639755062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23360" y="704088"/>
            <a:ext cx="3776472" cy="534770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DC519FC-A3E9-4C11-0C12-6C530C7375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05800" y="0"/>
            <a:ext cx="3886200" cy="640611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89D3850-0B82-7481-3C6F-0BDFA5DB55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3DFD5A6-3F5B-4C93-83C0-9BE650DA7164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4DFD1F8-B2A4-E3EB-CFCC-88A8CB4872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84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270C72-937F-4EEB-59FB-6FC29DF457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BABC61-0C94-EB2C-729D-13A2A74C04A2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F3E17B-3D55-4567-37F8-1842ADBFD144}"/>
              </a:ext>
            </a:extLst>
          </p:cNvPr>
          <p:cNvSpPr/>
          <p:nvPr/>
        </p:nvSpPr>
        <p:spPr>
          <a:xfrm flipH="1">
            <a:off x="5029200" y="6406116"/>
            <a:ext cx="7162798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923544"/>
            <a:ext cx="3840480" cy="2505456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4DBEB0-C6B6-5CB8-ABF9-1B2039BB0E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FFF810E-C78F-40FB-2AAF-2EF21D0EC3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65776" y="0"/>
            <a:ext cx="6135624" cy="329184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0" y="3511295"/>
            <a:ext cx="6172200" cy="260628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A2D71-C1A3-7AD4-8B7D-05B964D2B9E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DFE0BFE-5A09-4B35-B85E-8253DEA6CAA6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76449E-1F63-DCB9-E493-5C6901BE3C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59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016717-EA73-3C76-64BF-8AA29BC563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460BC6-378A-8F4F-1D44-FA6677F92D4E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C97FE-4F82-FCF7-08CC-137F322BADB5}"/>
              </a:ext>
            </a:extLst>
          </p:cNvPr>
          <p:cNvSpPr/>
          <p:nvPr/>
        </p:nvSpPr>
        <p:spPr>
          <a:xfrm flipH="1">
            <a:off x="5029200" y="6406116"/>
            <a:ext cx="7162798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932688"/>
            <a:ext cx="3392424" cy="3182112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4DBEB0-C6B6-5CB8-ABF9-1B2039BB0E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FFF810E-C78F-40FB-2AAF-2EF21D0EC3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65776" y="0"/>
            <a:ext cx="6135624" cy="3959352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0" y="4206240"/>
            <a:ext cx="6172200" cy="164592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A2D71-C1A3-7AD4-8B7D-05B964D2B9E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451324D-67C5-4E93-BC3F-7AE321E5F6D8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76449E-1F63-DCB9-E493-5C6901BE3C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39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/>
        </p:nvSpPr>
        <p:spPr>
          <a:xfrm flipH="1">
            <a:off x="-1" y="6408741"/>
            <a:ext cx="12191998" cy="449259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/>
        </p:nvSpPr>
        <p:spPr>
          <a:xfrm flipH="1">
            <a:off x="-1" y="6408314"/>
            <a:ext cx="7783998" cy="449686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832104"/>
            <a:ext cx="3273552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7783999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056" y="6455664"/>
            <a:ext cx="355701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2852928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9639FB1-C416-4550-8B7F-818DCA7584C4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69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71F3A-3E6D-0DF1-74AB-CC9D04CFAE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BED10C-5619-54D2-5D2D-E5D0A3E26E93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596777-297F-86C7-883A-2CA5E5F7CD86}"/>
              </a:ext>
            </a:extLst>
          </p:cNvPr>
          <p:cNvSpPr/>
          <p:nvPr/>
        </p:nvSpPr>
        <p:spPr>
          <a:xfrm flipH="1">
            <a:off x="6158536" y="6400799"/>
            <a:ext cx="6033460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0844784" cy="117043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6A79F2-1363-2482-D116-A2760202AE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1520" y="1984247"/>
            <a:ext cx="6214110" cy="3879839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9959" y="1984248"/>
            <a:ext cx="3876346" cy="3879839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A390-4D48-496D-9CF9-AA47EC8054B6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2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CCAF72-A322-2B88-2E9E-10B288C831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EF993-7F0D-4ECF-FD85-4AAFAAAF91C6}"/>
              </a:ext>
            </a:extLst>
          </p:cNvPr>
          <p:cNvSpPr/>
          <p:nvPr/>
        </p:nvSpPr>
        <p:spPr>
          <a:xfrm rot="10800000" flipH="1">
            <a:off x="0" y="4571999"/>
            <a:ext cx="12192003" cy="2286219"/>
          </a:xfrm>
          <a:prstGeom prst="rect">
            <a:avLst/>
          </a:prstGeom>
          <a:gradFill>
            <a:gsLst>
              <a:gs pos="0">
                <a:srgbClr val="FF907A"/>
              </a:gs>
              <a:gs pos="100000">
                <a:srgbClr val="DA002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D141E1-516D-D7D9-7CAC-EBABCB077CDD}"/>
              </a:ext>
            </a:extLst>
          </p:cNvPr>
          <p:cNvSpPr/>
          <p:nvPr/>
        </p:nvSpPr>
        <p:spPr>
          <a:xfrm rot="10800000" flipH="1">
            <a:off x="4038600" y="4571779"/>
            <a:ext cx="8151938" cy="2286329"/>
          </a:xfrm>
          <a:prstGeom prst="rect">
            <a:avLst/>
          </a:prstGeom>
          <a:gradFill>
            <a:gsLst>
              <a:gs pos="0">
                <a:srgbClr val="FF5076">
                  <a:alpha val="0"/>
                </a:srgbClr>
              </a:gs>
              <a:gs pos="99000">
                <a:srgbClr val="91049C">
                  <a:alpha val="81961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973ECF1-2707-D092-89EA-AC6D4B79E56F}"/>
              </a:ext>
            </a:extLst>
          </p:cNvPr>
          <p:cNvSpPr/>
          <p:nvPr/>
        </p:nvSpPr>
        <p:spPr>
          <a:xfrm rot="14834054">
            <a:off x="3015414" y="2996601"/>
            <a:ext cx="2352194" cy="3826944"/>
          </a:xfrm>
          <a:custGeom>
            <a:avLst/>
            <a:gdLst>
              <a:gd name="connsiteX0" fmla="*/ 2352194 w 2352194"/>
              <a:gd name="connsiteY0" fmla="*/ 8624 h 3826944"/>
              <a:gd name="connsiteX1" fmla="*/ 749804 w 2352194"/>
              <a:gd name="connsiteY1" fmla="*/ 3826944 h 3826944"/>
              <a:gd name="connsiteX2" fmla="*/ 566692 w 2352194"/>
              <a:gd name="connsiteY2" fmla="*/ 3648149 h 3826944"/>
              <a:gd name="connsiteX3" fmla="*/ 0 w 2352194"/>
              <a:gd name="connsiteY3" fmla="*/ 2181415 h 3826944"/>
              <a:gd name="connsiteX4" fmla="*/ 2181415 w 2352194"/>
              <a:gd name="connsiteY4" fmla="*/ 0 h 382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2194" h="3826944">
                <a:moveTo>
                  <a:pt x="2352194" y="8624"/>
                </a:moveTo>
                <a:lnTo>
                  <a:pt x="749804" y="3826944"/>
                </a:lnTo>
                <a:lnTo>
                  <a:pt x="566692" y="3648149"/>
                </a:lnTo>
                <a:cubicBezTo>
                  <a:pt x="214596" y="3260758"/>
                  <a:pt x="0" y="2746147"/>
                  <a:pt x="0" y="2181415"/>
                </a:cubicBezTo>
                <a:cubicBezTo>
                  <a:pt x="0" y="976653"/>
                  <a:pt x="976652" y="0"/>
                  <a:pt x="2181415" y="0"/>
                </a:cubicBezTo>
                <a:close/>
              </a:path>
            </a:pathLst>
          </a:custGeom>
          <a:gradFill>
            <a:gsLst>
              <a:gs pos="0">
                <a:srgbClr val="FFBCAF">
                  <a:alpha val="33725"/>
                </a:srgbClr>
              </a:gs>
              <a:gs pos="100000">
                <a:srgbClr val="FF907A">
                  <a:alpha val="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9FDFDA-46A6-DCC7-FA34-612FC4BF8109}"/>
              </a:ext>
            </a:extLst>
          </p:cNvPr>
          <p:cNvSpPr/>
          <p:nvPr/>
        </p:nvSpPr>
        <p:spPr>
          <a:xfrm flipH="1">
            <a:off x="3047998" y="4571999"/>
            <a:ext cx="9143999" cy="1841109"/>
          </a:xfrm>
          <a:prstGeom prst="rect">
            <a:avLst/>
          </a:prstGeom>
          <a:gradFill>
            <a:gsLst>
              <a:gs pos="0">
                <a:srgbClr val="FF411C">
                  <a:alpha val="29804"/>
                </a:srgbClr>
              </a:gs>
              <a:gs pos="78000">
                <a:srgbClr val="DA002F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4791456"/>
            <a:ext cx="10570464" cy="117043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000" cap="all" spc="70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6025896"/>
            <a:ext cx="10579608" cy="4297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C20621E-D3A1-DE2F-A48A-0A5F279572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4572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82602B3-F8C3-D957-5C3F-DF1749FA85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1520" y="6455664"/>
            <a:ext cx="355701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A0E38CC7-EEB9-1AD7-7B03-603746FE3F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C5E238-6443-4E66-ABD7-AFE41A3FA712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153FF4E-D18A-13B0-6B0A-CF7AF0A52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06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E99FD1-4C4F-942E-5C24-C7F30C3E10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093A5D-CF9E-656F-6E4D-BBE26617BBEC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D037C8-31EA-E42D-7880-3FC907A897D8}"/>
              </a:ext>
            </a:extLst>
          </p:cNvPr>
          <p:cNvSpPr/>
          <p:nvPr/>
        </p:nvSpPr>
        <p:spPr>
          <a:xfrm flipH="1">
            <a:off x="4380987" y="6400799"/>
            <a:ext cx="7811009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86200"/>
            <a:ext cx="3649468" cy="204825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72D447-6660-458A-13D3-C4FF070386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1518" y="0"/>
            <a:ext cx="3520440" cy="364845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48072" y="704088"/>
            <a:ext cx="6428232" cy="5230368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89BF-AB4A-41EB-BD3C-EE6397432347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54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75F419-3BE9-4269-E538-DB069E0C32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EA2F20-DFC9-8EAE-10DC-BC89113C2D4F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4C5968-63F8-AF79-49F2-4D9E9C22DD6B}"/>
              </a:ext>
            </a:extLst>
          </p:cNvPr>
          <p:cNvSpPr/>
          <p:nvPr/>
        </p:nvSpPr>
        <p:spPr>
          <a:xfrm flipH="1">
            <a:off x="3626812" y="6400799"/>
            <a:ext cx="8565184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2895292" cy="1581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3F22A9-E31A-48F3-DD64-8A17645324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1520" y="2368296"/>
            <a:ext cx="2788920" cy="3429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53128" y="704088"/>
            <a:ext cx="7123176" cy="5175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1CA1-E6E1-4903-A39F-729F30B73A81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05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034161-664F-95F7-2318-8455D39DC5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F5F8B4-8FF0-1254-0A5B-CC22084F6C2D}"/>
              </a:ext>
            </a:extLst>
          </p:cNvPr>
          <p:cNvGrpSpPr/>
          <p:nvPr/>
        </p:nvGrpSpPr>
        <p:grpSpPr>
          <a:xfrm flipH="1" flipV="1">
            <a:off x="-12756" y="2522"/>
            <a:ext cx="12217513" cy="6863044"/>
            <a:chOff x="585170" y="-169430"/>
            <a:chExt cx="12217513" cy="68630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4E1ECA-F93C-A483-C4F1-29C42597B7D2}"/>
                </a:ext>
              </a:extLst>
            </p:cNvPr>
            <p:cNvSpPr/>
            <p:nvPr/>
          </p:nvSpPr>
          <p:spPr>
            <a:xfrm>
              <a:off x="585170" y="-169430"/>
              <a:ext cx="12217513" cy="6860523"/>
            </a:xfrm>
            <a:prstGeom prst="rect">
              <a:avLst/>
            </a:prstGeom>
            <a:gradFill>
              <a:gsLst>
                <a:gs pos="0">
                  <a:srgbClr val="FF411C">
                    <a:alpha val="66000"/>
                  </a:srgbClr>
                </a:gs>
                <a:gs pos="99000">
                  <a:srgbClr val="962077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06865F-89CC-BE15-EAA2-7DE6517391D6}"/>
                </a:ext>
              </a:extLst>
            </p:cNvPr>
            <p:cNvSpPr/>
            <p:nvPr/>
          </p:nvSpPr>
          <p:spPr>
            <a:xfrm rot="10800000" flipH="1">
              <a:off x="585170" y="-169430"/>
              <a:ext cx="12203060" cy="6863044"/>
            </a:xfrm>
            <a:prstGeom prst="rect">
              <a:avLst/>
            </a:prstGeom>
            <a:gradFill>
              <a:gsLst>
                <a:gs pos="0">
                  <a:srgbClr val="FA0036">
                    <a:alpha val="3922"/>
                  </a:srgbClr>
                </a:gs>
                <a:gs pos="99000">
                  <a:srgbClr val="92248E">
                    <a:alpha val="97647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AFE0B0-2261-5CA7-AE61-EDC374B643E3}"/>
                </a:ext>
              </a:extLst>
            </p:cNvPr>
            <p:cNvSpPr/>
            <p:nvPr/>
          </p:nvSpPr>
          <p:spPr>
            <a:xfrm rot="5400000" flipH="1">
              <a:off x="5550927" y="-5130142"/>
              <a:ext cx="2286000" cy="12217513"/>
            </a:xfrm>
            <a:prstGeom prst="rect">
              <a:avLst/>
            </a:prstGeom>
            <a:gradFill>
              <a:gsLst>
                <a:gs pos="20000">
                  <a:srgbClr val="D861D4">
                    <a:alpha val="0"/>
                  </a:srgbClr>
                </a:gs>
                <a:gs pos="100000">
                  <a:srgbClr val="FF7037">
                    <a:alpha val="66000"/>
                  </a:srgb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AA7DB0-DE62-3BEE-FB72-481649D63F9F}"/>
                </a:ext>
              </a:extLst>
            </p:cNvPr>
            <p:cNvSpPr/>
            <p:nvPr/>
          </p:nvSpPr>
          <p:spPr>
            <a:xfrm rot="16200000">
              <a:off x="-1313867" y="1732127"/>
              <a:ext cx="6860522" cy="3062447"/>
            </a:xfrm>
            <a:prstGeom prst="rect">
              <a:avLst/>
            </a:prstGeom>
            <a:gradFill>
              <a:gsLst>
                <a:gs pos="0">
                  <a:srgbClr val="FA0036">
                    <a:alpha val="31000"/>
                  </a:srgbClr>
                </a:gs>
                <a:gs pos="43000">
                  <a:srgbClr val="FF907A">
                    <a:alpha val="16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3FCEE29-6799-F2C5-729F-491AE62D49D7}"/>
              </a:ext>
            </a:extLst>
          </p:cNvPr>
          <p:cNvSpPr/>
          <p:nvPr/>
        </p:nvSpPr>
        <p:spPr>
          <a:xfrm>
            <a:off x="-18286" y="4719145"/>
            <a:ext cx="12221346" cy="2148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53789-FF7A-62BD-CDC8-87D588F5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04" y="4974336"/>
            <a:ext cx="10433304" cy="1444752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 b="0" cap="all" spc="300" baseline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EC55A6-88B7-630F-AEB8-0B2270F5DE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60704" y="704088"/>
            <a:ext cx="10661904" cy="3849624"/>
          </a:xfrm>
        </p:spPr>
        <p:txBody>
          <a:bodyPr anchor="b">
            <a:normAutofit/>
          </a:bodyPr>
          <a:lstStyle>
            <a:lvl1pPr marL="0" indent="0" algn="ctr">
              <a:buNone/>
              <a:defRPr sz="27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F6A63-6BD8-15C3-E64B-8E6AD05CA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B3FB7-267A-B05B-39EB-A75DD59B8C1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D80555-5AA0-4039-B1D1-43225C709886}" type="datetime2">
              <a:rPr lang="en-US" smtClean="0"/>
              <a:t>Monday, June 8,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15E72-747E-7DEF-08E7-1715D8FA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11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BB2D57-DDE5-A73E-9F8B-DA3ACB699F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6F834-30C7-711B-1DA9-E85C7CC17F11}"/>
              </a:ext>
            </a:extLst>
          </p:cNvPr>
          <p:cNvSpPr/>
          <p:nvPr/>
        </p:nvSpPr>
        <p:spPr>
          <a:xfrm flipH="1">
            <a:off x="18287" y="-2522"/>
            <a:ext cx="12192000" cy="686556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66A7B6-C07F-DDF6-2DA7-A25316E3DB49}"/>
              </a:ext>
            </a:extLst>
          </p:cNvPr>
          <p:cNvSpPr/>
          <p:nvPr/>
        </p:nvSpPr>
        <p:spPr>
          <a:xfrm>
            <a:off x="-7227" y="-5045"/>
            <a:ext cx="12217513" cy="6868091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1767CC-CF27-DF8F-8449-932B71E7F814}"/>
              </a:ext>
            </a:extLst>
          </p:cNvPr>
          <p:cNvSpPr/>
          <p:nvPr/>
        </p:nvSpPr>
        <p:spPr>
          <a:xfrm rot="10800000" flipH="1">
            <a:off x="429475" y="-5045"/>
            <a:ext cx="11788038" cy="6863044"/>
          </a:xfrm>
          <a:prstGeom prst="rect">
            <a:avLst/>
          </a:prstGeom>
          <a:gradFill>
            <a:gsLst>
              <a:gs pos="0">
                <a:srgbClr val="FA0036">
                  <a:alpha val="3922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DF59EC-E66B-10C0-FD29-4F5A7C07CC05}"/>
              </a:ext>
            </a:extLst>
          </p:cNvPr>
          <p:cNvSpPr/>
          <p:nvPr/>
        </p:nvSpPr>
        <p:spPr>
          <a:xfrm rot="5400000" flipH="1">
            <a:off x="4958529" y="-4965758"/>
            <a:ext cx="2286000" cy="12217514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4A4547-53B1-493D-CE90-DA2AB946D64A}"/>
              </a:ext>
            </a:extLst>
          </p:cNvPr>
          <p:cNvSpPr/>
          <p:nvPr/>
        </p:nvSpPr>
        <p:spPr>
          <a:xfrm rot="16200000">
            <a:off x="-900224" y="892997"/>
            <a:ext cx="6860522" cy="5074531"/>
          </a:xfrm>
          <a:prstGeom prst="rect">
            <a:avLst/>
          </a:prstGeom>
          <a:gradFill>
            <a:gsLst>
              <a:gs pos="0">
                <a:srgbClr val="FA0036">
                  <a:alpha val="31000"/>
                </a:srgbClr>
              </a:gs>
              <a:gs pos="43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53789-FF7A-62BD-CDC8-87D588F5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4809744"/>
            <a:ext cx="8156448" cy="154533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 b="0" cap="all" spc="3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EC55A6-88B7-630F-AEB8-0B2270F5DE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03504"/>
            <a:ext cx="10543032" cy="4114800"/>
          </a:xfrm>
        </p:spPr>
        <p:txBody>
          <a:bodyPr anchor="b">
            <a:normAutofit/>
          </a:bodyPr>
          <a:lstStyle>
            <a:lvl1pPr marL="0" indent="0" algn="ctr">
              <a:buNone/>
              <a:defRPr sz="25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F6A63-6BD8-15C3-E64B-8E6AD05CA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B3FB7-267A-B05B-39EB-A75DD59B8C1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282FB1-48E5-4F0A-9E9C-35DF3C629227}" type="datetime2">
              <a:rPr lang="en-US" smtClean="0"/>
              <a:t>Monday, June 8,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15E72-747E-7DEF-08E7-1715D8FA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73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53789-FF7A-62BD-CDC8-87D588F5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809744"/>
            <a:ext cx="5897880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b="0" dirty="0"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EC55A6-88B7-630F-AEB8-0B2270F5DE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1520" y="603504"/>
            <a:ext cx="10863072" cy="420624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7800" b="1" dirty="0"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F6A63-6BD8-15C3-E64B-8E6AD05CA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B3FB7-267A-B05B-39EB-A75DD59B8C1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149A69-19C1-4748-AF82-9FE4A85BF936}" type="datetime2">
              <a:rPr lang="en-US" smtClean="0"/>
              <a:t>Monday, June 8,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15E72-747E-7DEF-08E7-1715D8FA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11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AFD00E-68E4-2C52-ADE7-B3CCEEF5D3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A70C64-A82F-539E-FA22-E9EDFA88F0CB}"/>
              </a:ext>
            </a:extLst>
          </p:cNvPr>
          <p:cNvSpPr/>
          <p:nvPr/>
        </p:nvSpPr>
        <p:spPr>
          <a:xfrm flipH="1">
            <a:off x="-1" y="0"/>
            <a:ext cx="3076356" cy="6858000"/>
          </a:xfrm>
          <a:prstGeom prst="rect">
            <a:avLst/>
          </a:prstGeom>
          <a:gradFill>
            <a:gsLst>
              <a:gs pos="0">
                <a:srgbClr val="FF907A"/>
              </a:gs>
              <a:gs pos="100000">
                <a:srgbClr val="DA002F">
                  <a:alpha val="85882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B51035-B1FE-075C-1780-50D3B30B2326}"/>
              </a:ext>
            </a:extLst>
          </p:cNvPr>
          <p:cNvSpPr/>
          <p:nvPr/>
        </p:nvSpPr>
        <p:spPr>
          <a:xfrm flipH="1">
            <a:off x="-6" y="-1"/>
            <a:ext cx="3076355" cy="4572001"/>
          </a:xfrm>
          <a:prstGeom prst="rect">
            <a:avLst/>
          </a:prstGeom>
          <a:gradFill>
            <a:gsLst>
              <a:gs pos="26000">
                <a:srgbClr val="FE4A00">
                  <a:alpha val="0"/>
                </a:srgbClr>
              </a:gs>
              <a:gs pos="100000">
                <a:srgbClr val="DA002F">
                  <a:alpha val="65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1594AB-F53B-583B-B352-D96F6BEA3EAE}"/>
              </a:ext>
            </a:extLst>
          </p:cNvPr>
          <p:cNvSpPr/>
          <p:nvPr/>
        </p:nvSpPr>
        <p:spPr>
          <a:xfrm rot="5400000" flipH="1">
            <a:off x="-1890835" y="1890822"/>
            <a:ext cx="6858001" cy="3076355"/>
          </a:xfrm>
          <a:prstGeom prst="rect">
            <a:avLst/>
          </a:prstGeom>
          <a:gradFill>
            <a:gsLst>
              <a:gs pos="2000">
                <a:srgbClr val="9B3597"/>
              </a:gs>
              <a:gs pos="60000">
                <a:srgbClr val="D861D4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16DC94B-3BDB-1A55-CF02-E0ACF543DF06}"/>
              </a:ext>
            </a:extLst>
          </p:cNvPr>
          <p:cNvSpPr/>
          <p:nvPr/>
        </p:nvSpPr>
        <p:spPr>
          <a:xfrm rot="10800000">
            <a:off x="-25" y="875999"/>
            <a:ext cx="2609262" cy="4648800"/>
          </a:xfrm>
          <a:custGeom>
            <a:avLst/>
            <a:gdLst>
              <a:gd name="connsiteX0" fmla="*/ 2324400 w 2609262"/>
              <a:gd name="connsiteY0" fmla="*/ 4648800 h 4648800"/>
              <a:gd name="connsiteX1" fmla="*/ 0 w 2609262"/>
              <a:gd name="connsiteY1" fmla="*/ 2324400 h 4648800"/>
              <a:gd name="connsiteX2" fmla="*/ 2324400 w 2609262"/>
              <a:gd name="connsiteY2" fmla="*/ 0 h 4648800"/>
              <a:gd name="connsiteX3" fmla="*/ 2562056 w 2609262"/>
              <a:gd name="connsiteY3" fmla="*/ 12001 h 4648800"/>
              <a:gd name="connsiteX4" fmla="*/ 2609262 w 2609262"/>
              <a:gd name="connsiteY4" fmla="*/ 19205 h 4648800"/>
              <a:gd name="connsiteX5" fmla="*/ 2609262 w 2609262"/>
              <a:gd name="connsiteY5" fmla="*/ 4629595 h 4648800"/>
              <a:gd name="connsiteX6" fmla="*/ 2562056 w 2609262"/>
              <a:gd name="connsiteY6" fmla="*/ 4636799 h 4648800"/>
              <a:gd name="connsiteX7" fmla="*/ 2324400 w 2609262"/>
              <a:gd name="connsiteY7" fmla="*/ 4648800 h 464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9262" h="4648800">
                <a:moveTo>
                  <a:pt x="2324400" y="4648800"/>
                </a:moveTo>
                <a:cubicBezTo>
                  <a:pt x="1040669" y="4648800"/>
                  <a:pt x="0" y="3608131"/>
                  <a:pt x="0" y="2324400"/>
                </a:cubicBezTo>
                <a:cubicBezTo>
                  <a:pt x="0" y="1040669"/>
                  <a:pt x="1040669" y="0"/>
                  <a:pt x="2324400" y="0"/>
                </a:cubicBezTo>
                <a:cubicBezTo>
                  <a:pt x="2404633" y="0"/>
                  <a:pt x="2483917" y="4065"/>
                  <a:pt x="2562056" y="12001"/>
                </a:cubicBezTo>
                <a:lnTo>
                  <a:pt x="2609262" y="19205"/>
                </a:lnTo>
                <a:lnTo>
                  <a:pt x="2609262" y="4629595"/>
                </a:lnTo>
                <a:lnTo>
                  <a:pt x="2562056" y="4636799"/>
                </a:lnTo>
                <a:cubicBezTo>
                  <a:pt x="2483917" y="4644735"/>
                  <a:pt x="2404633" y="4648800"/>
                  <a:pt x="2324400" y="4648800"/>
                </a:cubicBez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2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97458" y="731520"/>
            <a:ext cx="6794097" cy="555955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4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0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36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200" b="1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5528E2-81C6-40A8-BAF0-0F7E271EAAEB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09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1520" y="978408"/>
            <a:ext cx="10177272" cy="4837176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4800" b="1" cap="none" spc="100" baseline="0">
                <a:latin typeface="+mj-lt"/>
              </a:defRPr>
            </a:lvl1pPr>
            <a:lvl2pPr marL="228600" indent="0">
              <a:lnSpc>
                <a:spcPct val="110000"/>
              </a:lnSpc>
              <a:buNone/>
              <a:defRPr sz="4000" b="1" cap="none" spc="100" baseline="0">
                <a:latin typeface="+mj-lt"/>
              </a:defRPr>
            </a:lvl2pPr>
            <a:lvl3pPr marL="457200" indent="0">
              <a:lnSpc>
                <a:spcPct val="110000"/>
              </a:lnSpc>
              <a:buNone/>
              <a:defRPr sz="3600" b="1" cap="none" spc="100" baseline="0">
                <a:latin typeface="+mj-lt"/>
              </a:defRPr>
            </a:lvl3pPr>
            <a:lvl4pPr marL="685800" indent="0">
              <a:lnSpc>
                <a:spcPct val="110000"/>
              </a:lnSpc>
              <a:buNone/>
              <a:defRPr sz="3200" b="1" cap="none" spc="100" baseline="0">
                <a:latin typeface="+mj-lt"/>
              </a:defRPr>
            </a:lvl4pPr>
            <a:lvl5pPr marL="914400" indent="0">
              <a:lnSpc>
                <a:spcPct val="110000"/>
              </a:lnSpc>
              <a:buNone/>
              <a:defRPr sz="2800" b="1" cap="none" spc="100" baseline="0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605F-F3B5-44D1-B7F6-31C6B11C8978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19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09A4D1-63C5-2E23-5C6B-F8AF947821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070271-1317-4457-72C3-9560AF9D7416}"/>
              </a:ext>
            </a:extLst>
          </p:cNvPr>
          <p:cNvGrpSpPr/>
          <p:nvPr/>
        </p:nvGrpSpPr>
        <p:grpSpPr>
          <a:xfrm flipH="1" flipV="1">
            <a:off x="-12756" y="2522"/>
            <a:ext cx="12217513" cy="6863044"/>
            <a:chOff x="585170" y="-169430"/>
            <a:chExt cx="12217513" cy="686304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EA2358-7C35-E7F3-E8C3-3D28909E4016}"/>
                </a:ext>
              </a:extLst>
            </p:cNvPr>
            <p:cNvSpPr/>
            <p:nvPr/>
          </p:nvSpPr>
          <p:spPr>
            <a:xfrm>
              <a:off x="585170" y="-169430"/>
              <a:ext cx="12217513" cy="6860523"/>
            </a:xfrm>
            <a:prstGeom prst="rect">
              <a:avLst/>
            </a:prstGeom>
            <a:gradFill>
              <a:gsLst>
                <a:gs pos="0">
                  <a:srgbClr val="FF411C">
                    <a:alpha val="66000"/>
                  </a:srgbClr>
                </a:gs>
                <a:gs pos="99000">
                  <a:srgbClr val="962077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347F1A-F45E-1DB5-00F2-8254D6979D46}"/>
                </a:ext>
              </a:extLst>
            </p:cNvPr>
            <p:cNvSpPr/>
            <p:nvPr/>
          </p:nvSpPr>
          <p:spPr>
            <a:xfrm rot="10800000" flipH="1">
              <a:off x="585170" y="-169430"/>
              <a:ext cx="12203060" cy="6863044"/>
            </a:xfrm>
            <a:prstGeom prst="rect">
              <a:avLst/>
            </a:prstGeom>
            <a:gradFill>
              <a:gsLst>
                <a:gs pos="0">
                  <a:srgbClr val="FA0036">
                    <a:alpha val="3922"/>
                  </a:srgbClr>
                </a:gs>
                <a:gs pos="99000">
                  <a:srgbClr val="92248E">
                    <a:alpha val="97647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CF8B62-DFD0-EBF8-5BB9-282EB5B6124B}"/>
                </a:ext>
              </a:extLst>
            </p:cNvPr>
            <p:cNvSpPr/>
            <p:nvPr/>
          </p:nvSpPr>
          <p:spPr>
            <a:xfrm rot="5400000" flipH="1">
              <a:off x="5550927" y="-5130142"/>
              <a:ext cx="2286000" cy="12217513"/>
            </a:xfrm>
            <a:prstGeom prst="rect">
              <a:avLst/>
            </a:prstGeom>
            <a:gradFill>
              <a:gsLst>
                <a:gs pos="20000">
                  <a:srgbClr val="D861D4">
                    <a:alpha val="0"/>
                  </a:srgbClr>
                </a:gs>
                <a:gs pos="100000">
                  <a:srgbClr val="FF7037">
                    <a:alpha val="66000"/>
                  </a:srgb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BCED88-F67D-F1DB-27DB-72BF0D6DDBFF}"/>
                </a:ext>
              </a:extLst>
            </p:cNvPr>
            <p:cNvSpPr/>
            <p:nvPr/>
          </p:nvSpPr>
          <p:spPr>
            <a:xfrm rot="16200000">
              <a:off x="-1313867" y="1732127"/>
              <a:ext cx="6860522" cy="3062447"/>
            </a:xfrm>
            <a:prstGeom prst="rect">
              <a:avLst/>
            </a:prstGeom>
            <a:gradFill>
              <a:gsLst>
                <a:gs pos="0">
                  <a:srgbClr val="FA0036">
                    <a:alpha val="31000"/>
                  </a:srgbClr>
                </a:gs>
                <a:gs pos="43000">
                  <a:srgbClr val="FF907A">
                    <a:alpha val="16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6EBBFD2-5112-E929-5402-0348DC2938AB}"/>
              </a:ext>
            </a:extLst>
          </p:cNvPr>
          <p:cNvSpPr/>
          <p:nvPr/>
        </p:nvSpPr>
        <p:spPr>
          <a:xfrm rot="12508972">
            <a:off x="5465204" y="1877618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41000">
                <a:srgbClr val="FF907A">
                  <a:alpha val="0"/>
                </a:srgbClr>
              </a:gs>
              <a:gs pos="100000">
                <a:srgbClr val="FFBCAF">
                  <a:alpha val="33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69311F-FD36-C119-8B93-522F477634FB}"/>
              </a:ext>
            </a:extLst>
          </p:cNvPr>
          <p:cNvSpPr/>
          <p:nvPr/>
        </p:nvSpPr>
        <p:spPr>
          <a:xfrm flipV="1">
            <a:off x="-18286" y="-5046"/>
            <a:ext cx="12221346" cy="5094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1519" y="731520"/>
            <a:ext cx="9181224" cy="3806425"/>
          </a:xfrm>
        </p:spPr>
        <p:txBody>
          <a:bodyPr anchor="t">
            <a:normAutofit/>
          </a:bodyPr>
          <a:lstStyle>
            <a:lvl1pPr marL="0" indent="0">
              <a:lnSpc>
                <a:spcPct val="110000"/>
              </a:lnSpc>
              <a:buNone/>
              <a:defRPr sz="4600" b="1" cap="none" spc="100" baseline="0">
                <a:latin typeface="+mj-lt"/>
              </a:defRPr>
            </a:lvl1pPr>
            <a:lvl2pPr marL="228600" indent="0">
              <a:lnSpc>
                <a:spcPct val="110000"/>
              </a:lnSpc>
              <a:buNone/>
              <a:defRPr sz="3600" b="1" cap="none" spc="100" baseline="0">
                <a:latin typeface="+mj-lt"/>
              </a:defRPr>
            </a:lvl2pPr>
            <a:lvl3pPr marL="457200" indent="0">
              <a:lnSpc>
                <a:spcPct val="110000"/>
              </a:lnSpc>
              <a:buNone/>
              <a:defRPr sz="3200" b="1" cap="none" spc="100" baseline="0">
                <a:latin typeface="+mj-lt"/>
              </a:defRPr>
            </a:lvl3pPr>
            <a:lvl4pPr marL="685800" indent="0">
              <a:lnSpc>
                <a:spcPct val="110000"/>
              </a:lnSpc>
              <a:buNone/>
              <a:defRPr sz="2800" b="1" cap="none" spc="100" baseline="0">
                <a:latin typeface="+mj-lt"/>
              </a:defRPr>
            </a:lvl4pPr>
            <a:lvl5pPr marL="914400" indent="0">
              <a:lnSpc>
                <a:spcPct val="110000"/>
              </a:lnSpc>
              <a:buNone/>
              <a:defRPr sz="2400" b="1" cap="none" spc="100" baseline="0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D5DB-B0AB-4B30-B4E2-CD0D5A147634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98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C6A6A9-A341-BF9D-FA80-3868D42AC7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59BFB5-5C25-0FCB-27C7-A478767CACAC}"/>
              </a:ext>
            </a:extLst>
          </p:cNvPr>
          <p:cNvSpPr/>
          <p:nvPr/>
        </p:nvSpPr>
        <p:spPr>
          <a:xfrm>
            <a:off x="1009651" y="1028701"/>
            <a:ext cx="10172700" cy="4800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B5F22C-2988-B6EC-AA0B-D03BCA1A0B45}"/>
              </a:ext>
            </a:extLst>
          </p:cNvPr>
          <p:cNvSpPr/>
          <p:nvPr/>
        </p:nvSpPr>
        <p:spPr>
          <a:xfrm rot="10800000" flipH="1">
            <a:off x="1009651" y="4853253"/>
            <a:ext cx="10172700" cy="976045"/>
          </a:xfrm>
          <a:prstGeom prst="rect">
            <a:avLst/>
          </a:prstGeom>
          <a:gradFill>
            <a:gsLst>
              <a:gs pos="0">
                <a:srgbClr val="FE4A00">
                  <a:alpha val="66667"/>
                </a:srgbClr>
              </a:gs>
              <a:gs pos="100000">
                <a:srgbClr val="9C2C97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09EC5E-5DB0-5907-06E8-B18F1AE29144}"/>
              </a:ext>
            </a:extLst>
          </p:cNvPr>
          <p:cNvSpPr/>
          <p:nvPr/>
        </p:nvSpPr>
        <p:spPr>
          <a:xfrm flipH="1">
            <a:off x="1009648" y="4853256"/>
            <a:ext cx="7105652" cy="976043"/>
          </a:xfrm>
          <a:prstGeom prst="rect">
            <a:avLst/>
          </a:prstGeom>
          <a:gradFill>
            <a:gsLst>
              <a:gs pos="0">
                <a:srgbClr val="FF6753">
                  <a:alpha val="0"/>
                </a:srgbClr>
              </a:gs>
              <a:gs pos="99000">
                <a:srgbClr val="D6002E">
                  <a:alpha val="44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1148C-8DD9-6154-C68C-8F67AD965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5020056"/>
            <a:ext cx="9198864" cy="649224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00" b="1" cap="all" spc="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4F8300-91F9-3B16-1D97-7082381C6A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020824" y="1737360"/>
            <a:ext cx="8156448" cy="25694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10000"/>
              </a:lnSpc>
              <a:buNone/>
              <a:defRPr sz="3500">
                <a:latin typeface="+mj-lt"/>
              </a:defRPr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85800" indent="0" algn="ctr">
              <a:buNone/>
              <a:defRPr/>
            </a:lvl4pPr>
            <a:lvl5pPr marL="914400" indent="0" algn="ctr">
              <a:buNone/>
              <a:defRPr/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8FECD6-59B2-0E39-163B-DB3FB28DD9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579EA1B-07C3-4F43-B7BA-72BA44EE9757}" type="datetime2">
              <a:rPr lang="en-US" smtClean="0"/>
              <a:t>Monday, June 8, 2026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98F5A93-8140-CBD8-D340-993817719A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EF16B6F-7839-1AC1-F1B6-E5DD5CB264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43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F513F4-C880-287E-B00A-BD9B413CBE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08A6AB-C3A8-7501-6BC6-83CFA6C0F9A3}"/>
              </a:ext>
            </a:extLst>
          </p:cNvPr>
          <p:cNvSpPr/>
          <p:nvPr/>
        </p:nvSpPr>
        <p:spPr>
          <a:xfrm>
            <a:off x="1009651" y="1028698"/>
            <a:ext cx="10172706" cy="48006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3F9668-0C20-D45C-536B-66FBB7F30C45}"/>
              </a:ext>
            </a:extLst>
          </p:cNvPr>
          <p:cNvSpPr/>
          <p:nvPr/>
        </p:nvSpPr>
        <p:spPr>
          <a:xfrm flipH="1">
            <a:off x="1009649" y="1028699"/>
            <a:ext cx="10174534" cy="4800598"/>
          </a:xfrm>
          <a:prstGeom prst="rect">
            <a:avLst/>
          </a:prstGeom>
          <a:gradFill>
            <a:gsLst>
              <a:gs pos="9000">
                <a:srgbClr val="FF9265"/>
              </a:gs>
              <a:gs pos="95000">
                <a:srgbClr val="DA002F">
                  <a:alpha val="79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C2C855-B15C-090B-5493-3D36B8A52654}"/>
              </a:ext>
            </a:extLst>
          </p:cNvPr>
          <p:cNvSpPr/>
          <p:nvPr/>
        </p:nvSpPr>
        <p:spPr>
          <a:xfrm rot="10800000" flipH="1">
            <a:off x="1005991" y="4421079"/>
            <a:ext cx="10176358" cy="1408215"/>
          </a:xfrm>
          <a:prstGeom prst="rect">
            <a:avLst/>
          </a:prstGeom>
          <a:gradFill>
            <a:gsLst>
              <a:gs pos="26000">
                <a:srgbClr val="BA0267">
                  <a:alpha val="0"/>
                </a:srgbClr>
              </a:gs>
              <a:gs pos="95000">
                <a:srgbClr val="9B3597">
                  <a:alpha val="62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81CB20-1010-8C73-0086-CAB904E4B99D}"/>
              </a:ext>
            </a:extLst>
          </p:cNvPr>
          <p:cNvSpPr/>
          <p:nvPr/>
        </p:nvSpPr>
        <p:spPr>
          <a:xfrm rot="5400000" flipH="1">
            <a:off x="3568444" y="-1531928"/>
            <a:ext cx="4800598" cy="9921854"/>
          </a:xfrm>
          <a:prstGeom prst="rect">
            <a:avLst/>
          </a:prstGeom>
          <a:gradFill>
            <a:gsLst>
              <a:gs pos="22000">
                <a:srgbClr val="A60296">
                  <a:alpha val="49000"/>
                </a:srgbClr>
              </a:gs>
              <a:gs pos="99000">
                <a:srgbClr val="DA002F">
                  <a:alpha val="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1148C-8DD9-6154-C68C-8F67AD965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24" y="4736592"/>
            <a:ext cx="8349303" cy="79552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20000"/>
              </a:lnSpc>
              <a:defRPr lang="en-US" sz="2200" cap="all" spc="4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4F8300-91F9-3B16-1D97-7082381C6A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1481328"/>
            <a:ext cx="8001000" cy="2752344"/>
          </a:xfrm>
        </p:spPr>
        <p:txBody>
          <a:bodyPr vert="horz" lIns="91440" tIns="45720" rIns="91440" bIns="45720" rtlCol="0" anchor="ctr">
            <a:normAutofit/>
          </a:bodyPr>
          <a:lstStyle>
            <a:lvl1pPr marL="128016" indent="-137160">
              <a:lnSpc>
                <a:spcPct val="110000"/>
              </a:lnSpc>
              <a:buNone/>
              <a:defRPr lang="en-US" sz="32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8FECD6-59B2-0E39-163B-DB3FB28DD9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C3807E-EE2A-4FC6-9EE1-019AAE762D48}" type="datetime2">
              <a:rPr lang="en-US" smtClean="0"/>
              <a:t>Monday, June 8, 2026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98F5A93-8140-CBD8-D340-993817719A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EF16B6F-7839-1AC1-F1B6-E5DD5CB264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5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5EAD1-9200-DDD9-8F6D-AD5C90E1D9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2DD7BB-25B8-B7A3-8E13-EDE8E1090689}"/>
              </a:ext>
            </a:extLst>
          </p:cNvPr>
          <p:cNvSpPr/>
          <p:nvPr/>
        </p:nvSpPr>
        <p:spPr>
          <a:xfrm rot="10800000" flipH="1">
            <a:off x="0" y="0"/>
            <a:ext cx="6096000" cy="6868461"/>
          </a:xfrm>
          <a:prstGeom prst="rect">
            <a:avLst/>
          </a:prstGeom>
          <a:gradFill>
            <a:gsLst>
              <a:gs pos="0">
                <a:srgbClr val="FE4A00">
                  <a:alpha val="65882"/>
                </a:srgbClr>
              </a:gs>
              <a:gs pos="100000">
                <a:srgbClr val="A6025C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6C05D2-D53F-950D-185E-08B200EEFEB9}"/>
              </a:ext>
            </a:extLst>
          </p:cNvPr>
          <p:cNvSpPr/>
          <p:nvPr/>
        </p:nvSpPr>
        <p:spPr>
          <a:xfrm rot="10800000" flipH="1">
            <a:off x="-18287" y="4582455"/>
            <a:ext cx="6114286" cy="2275539"/>
          </a:xfrm>
          <a:prstGeom prst="rect">
            <a:avLst/>
          </a:prstGeom>
          <a:gradFill>
            <a:gsLst>
              <a:gs pos="0">
                <a:srgbClr val="DA002F">
                  <a:alpha val="0"/>
                </a:srgbClr>
              </a:gs>
              <a:gs pos="99000">
                <a:srgbClr val="92248E">
                  <a:alpha val="2666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0AF5C2-3AA9-7510-308E-9D21678F7EFC}"/>
              </a:ext>
            </a:extLst>
          </p:cNvPr>
          <p:cNvSpPr/>
          <p:nvPr/>
        </p:nvSpPr>
        <p:spPr>
          <a:xfrm rot="5400000" flipH="1">
            <a:off x="-148955" y="532365"/>
            <a:ext cx="6878924" cy="5814190"/>
          </a:xfrm>
          <a:prstGeom prst="rect">
            <a:avLst/>
          </a:prstGeom>
          <a:gradFill>
            <a:gsLst>
              <a:gs pos="0">
                <a:srgbClr val="FE4A00">
                  <a:alpha val="0"/>
                </a:srgbClr>
              </a:gs>
              <a:gs pos="100000">
                <a:srgbClr val="A60296">
                  <a:alpha val="38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D13448-08C3-4231-6CCA-F17E4C608199}"/>
              </a:ext>
            </a:extLst>
          </p:cNvPr>
          <p:cNvSpPr/>
          <p:nvPr/>
        </p:nvSpPr>
        <p:spPr>
          <a:xfrm rot="10800000">
            <a:off x="949046" y="1319084"/>
            <a:ext cx="4648799" cy="4648799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2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941832"/>
            <a:ext cx="4626864" cy="320954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3600" cap="all" spc="70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74336"/>
            <a:ext cx="4626864" cy="145389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" y="6455664"/>
            <a:ext cx="4096512" cy="36576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2D689D1-54B3-41D9-B112-32329B9B3CC6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9744" y="6455664"/>
            <a:ext cx="54864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0A6A082-894A-7F2D-AA57-EBD48EAFBD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2952" y="0"/>
            <a:ext cx="6099048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4690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69A9201-705F-55B6-3F46-D68411A32E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4BBA50-2898-3426-D749-CD2833395810}"/>
              </a:ext>
            </a:extLst>
          </p:cNvPr>
          <p:cNvSpPr/>
          <p:nvPr/>
        </p:nvSpPr>
        <p:spPr>
          <a:xfrm>
            <a:off x="1009651" y="1028701"/>
            <a:ext cx="10172700" cy="4800598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6BEDF5-EA71-E3BD-29EA-A8A58B1227EE}"/>
              </a:ext>
            </a:extLst>
          </p:cNvPr>
          <p:cNvSpPr/>
          <p:nvPr/>
        </p:nvSpPr>
        <p:spPr>
          <a:xfrm flipH="1">
            <a:off x="8115303" y="1028698"/>
            <a:ext cx="3086100" cy="4800599"/>
          </a:xfrm>
          <a:prstGeom prst="rect">
            <a:avLst/>
          </a:prstGeom>
          <a:gradFill>
            <a:gsLst>
              <a:gs pos="0">
                <a:srgbClr val="FE4A00">
                  <a:alpha val="81000"/>
                </a:srgbClr>
              </a:gs>
              <a:gs pos="100000">
                <a:srgbClr val="9C2C97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BA6F75-CEBF-CDAC-9F4B-3C794F813211}"/>
              </a:ext>
            </a:extLst>
          </p:cNvPr>
          <p:cNvSpPr/>
          <p:nvPr/>
        </p:nvSpPr>
        <p:spPr>
          <a:xfrm rot="10800000" flipH="1">
            <a:off x="8124832" y="1028696"/>
            <a:ext cx="3076572" cy="3584648"/>
          </a:xfrm>
          <a:prstGeom prst="rect">
            <a:avLst/>
          </a:prstGeom>
          <a:gradFill>
            <a:gsLst>
              <a:gs pos="0">
                <a:srgbClr val="FF6753">
                  <a:alpha val="0"/>
                </a:srgbClr>
              </a:gs>
              <a:gs pos="99000">
                <a:srgbClr val="D6002E">
                  <a:alpha val="44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1148C-8DD9-6154-C68C-8F67AD965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1352" y="1792224"/>
            <a:ext cx="2322576" cy="3465576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00" b="0" cap="all" spc="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4F8300-91F9-3B16-1D97-7082381C6A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37360" y="1399032"/>
            <a:ext cx="5751576" cy="4041648"/>
          </a:xfrm>
        </p:spPr>
        <p:txBody>
          <a:bodyPr vert="horz" lIns="91440" tIns="45720" rIns="91440" bIns="45720" rtlCol="0" anchor="ctr">
            <a:normAutofit/>
          </a:bodyPr>
          <a:lstStyle>
            <a:lvl1pPr marL="182880" indent="-182880">
              <a:lnSpc>
                <a:spcPct val="110000"/>
              </a:lnSpc>
              <a:spcBef>
                <a:spcPts val="0"/>
              </a:spcBef>
              <a:buNone/>
              <a:defRPr lang="en-US" sz="3400" b="1" dirty="0"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8FECD6-59B2-0E39-163B-DB3FB28DD9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3F7370-1EC1-45B2-A4ED-6E75D0D33CB2}" type="datetime2">
              <a:rPr lang="en-US" smtClean="0"/>
              <a:t>Monday, June 8, 2026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98F5A93-8140-CBD8-D340-993817719A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EF16B6F-7839-1AC1-F1B6-E5DD5CB264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71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294248"/>
            <a:ext cx="10844784" cy="958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1" y="1563624"/>
            <a:ext cx="507492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1384" y="1563624"/>
            <a:ext cx="507492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88F3-C7E5-4A3A-8622-BE18DF2C9CD0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036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92608"/>
            <a:ext cx="10844784" cy="9601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074" y="1380744"/>
            <a:ext cx="507492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0" y="2020888"/>
            <a:ext cx="5074920" cy="41147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1384" y="1380744"/>
            <a:ext cx="507492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0622" y="2020888"/>
            <a:ext cx="5074920" cy="41147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8457-C0B1-48D7-AA49-8444851E001C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75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92608"/>
            <a:ext cx="9985248" cy="9601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5F8A-070F-4C2E-8BEF-7769438DDE34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04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A0DE-C1EF-4C95-BCFB-EDA7D552732F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08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0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39309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9131-97A4-4253-BF80-685917177C53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5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0" y="2826137"/>
            <a:ext cx="3310128" cy="3153877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E5A5D34-8853-9D0F-8F1B-90E5CC5A7D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1313" y="603504"/>
            <a:ext cx="6154737" cy="537651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38C-EAAD-4752-A6B6-9F33A31C7FA1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70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80E46A2F-19F0-DFCD-9CE3-04C79F793D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1DC8D0-ECB3-9C81-4ADA-D2C30B00B146}"/>
              </a:ext>
            </a:extLst>
          </p:cNvPr>
          <p:cNvSpPr/>
          <p:nvPr/>
        </p:nvSpPr>
        <p:spPr>
          <a:xfrm>
            <a:off x="-6" y="1"/>
            <a:ext cx="12192006" cy="3200400"/>
          </a:xfrm>
          <a:prstGeom prst="rect">
            <a:avLst/>
          </a:prstGeom>
          <a:gradFill>
            <a:gsLst>
              <a:gs pos="8000">
                <a:srgbClr val="D861D4"/>
              </a:gs>
              <a:gs pos="100000">
                <a:srgbClr val="DA002F">
                  <a:alpha val="7764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9673D-65B2-D6C4-C53F-8652E7E8A8A2}"/>
              </a:ext>
            </a:extLst>
          </p:cNvPr>
          <p:cNvSpPr/>
          <p:nvPr/>
        </p:nvSpPr>
        <p:spPr>
          <a:xfrm rot="16200000">
            <a:off x="4495799" y="-4495803"/>
            <a:ext cx="3200402" cy="12192003"/>
          </a:xfrm>
          <a:prstGeom prst="rect">
            <a:avLst/>
          </a:prstGeom>
          <a:gradFill>
            <a:gsLst>
              <a:gs pos="0">
                <a:srgbClr val="FE4A00">
                  <a:alpha val="49804"/>
                </a:srgbClr>
              </a:gs>
              <a:gs pos="99000">
                <a:srgbClr val="92248E">
                  <a:alpha val="62353"/>
                </a:srgb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2E07E3-56CC-285D-C461-695C95F6ECD4}"/>
              </a:ext>
            </a:extLst>
          </p:cNvPr>
          <p:cNvSpPr/>
          <p:nvPr/>
        </p:nvSpPr>
        <p:spPr>
          <a:xfrm rot="10800000">
            <a:off x="8115300" y="-1"/>
            <a:ext cx="4076700" cy="3200400"/>
          </a:xfrm>
          <a:prstGeom prst="rect">
            <a:avLst/>
          </a:prstGeom>
          <a:gradFill>
            <a:gsLst>
              <a:gs pos="0">
                <a:srgbClr val="DA002F">
                  <a:alpha val="12941"/>
                </a:srgbClr>
              </a:gs>
              <a:gs pos="84000">
                <a:srgbClr val="FF907A">
                  <a:alpha val="2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013C450-5422-C684-DC49-499D1A1B957B}"/>
              </a:ext>
            </a:extLst>
          </p:cNvPr>
          <p:cNvSpPr/>
          <p:nvPr/>
        </p:nvSpPr>
        <p:spPr>
          <a:xfrm rot="12508972">
            <a:off x="5601200" y="-1241452"/>
            <a:ext cx="4600694" cy="3518859"/>
          </a:xfrm>
          <a:custGeom>
            <a:avLst/>
            <a:gdLst>
              <a:gd name="connsiteX0" fmla="*/ 4600694 w 4600694"/>
              <a:gd name="connsiteY0" fmla="*/ 1140993 h 3518859"/>
              <a:gd name="connsiteX1" fmla="*/ 218087 w 4600694"/>
              <a:gd name="connsiteY1" fmla="*/ 3518859 h 3518859"/>
              <a:gd name="connsiteX2" fmla="*/ 141518 w 4600694"/>
              <a:gd name="connsiteY2" fmla="*/ 3334617 h 3518859"/>
              <a:gd name="connsiteX3" fmla="*/ 0 w 4600694"/>
              <a:gd name="connsiteY3" fmla="*/ 2502877 h 3518859"/>
              <a:gd name="connsiteX4" fmla="*/ 2502877 w 4600694"/>
              <a:gd name="connsiteY4" fmla="*/ 0 h 3518859"/>
              <a:gd name="connsiteX5" fmla="*/ 4526396 w 4600694"/>
              <a:gd name="connsiteY5" fmla="*/ 1029569 h 351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0694" h="3518859">
                <a:moveTo>
                  <a:pt x="4600694" y="1140993"/>
                </a:moveTo>
                <a:lnTo>
                  <a:pt x="218087" y="3518859"/>
                </a:lnTo>
                <a:lnTo>
                  <a:pt x="141518" y="3334617"/>
                </a:lnTo>
                <a:cubicBezTo>
                  <a:pt x="49860" y="3074390"/>
                  <a:pt x="0" y="2794456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334417" y="0"/>
                  <a:pt x="4071245" y="405511"/>
                  <a:pt x="4526396" y="1029569"/>
                </a:cubicBez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3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179576"/>
            <a:ext cx="10881360" cy="172821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1520" y="3657600"/>
            <a:ext cx="10881360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0D6DD4-D4A4-4FD2-90EE-29743B49734D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27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875154-47EA-9315-F160-02DA5541D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17130E-6216-789E-BE08-6D1E3E75622B}"/>
              </a:ext>
            </a:extLst>
          </p:cNvPr>
          <p:cNvSpPr/>
          <p:nvPr/>
        </p:nvSpPr>
        <p:spPr>
          <a:xfrm>
            <a:off x="-6" y="1"/>
            <a:ext cx="12192006" cy="3200400"/>
          </a:xfrm>
          <a:prstGeom prst="rect">
            <a:avLst/>
          </a:prstGeom>
          <a:gradFill>
            <a:gsLst>
              <a:gs pos="8000">
                <a:srgbClr val="D861D4"/>
              </a:gs>
              <a:gs pos="100000">
                <a:srgbClr val="DA002F">
                  <a:alpha val="7764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499983-7B9C-7C3D-25C2-1715A4226DE4}"/>
              </a:ext>
            </a:extLst>
          </p:cNvPr>
          <p:cNvSpPr/>
          <p:nvPr/>
        </p:nvSpPr>
        <p:spPr>
          <a:xfrm rot="16200000">
            <a:off x="4495799" y="-4495803"/>
            <a:ext cx="3200402" cy="12192003"/>
          </a:xfrm>
          <a:prstGeom prst="rect">
            <a:avLst/>
          </a:prstGeom>
          <a:gradFill>
            <a:gsLst>
              <a:gs pos="0">
                <a:srgbClr val="FE4A00">
                  <a:alpha val="49804"/>
                </a:srgbClr>
              </a:gs>
              <a:gs pos="99000">
                <a:srgbClr val="92248E">
                  <a:alpha val="62353"/>
                </a:srgb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492B90-6109-F01B-1ABB-6BED7A1F1389}"/>
              </a:ext>
            </a:extLst>
          </p:cNvPr>
          <p:cNvSpPr/>
          <p:nvPr/>
        </p:nvSpPr>
        <p:spPr>
          <a:xfrm rot="10800000">
            <a:off x="8115300" y="-5"/>
            <a:ext cx="4076700" cy="3200404"/>
          </a:xfrm>
          <a:prstGeom prst="rect">
            <a:avLst/>
          </a:prstGeom>
          <a:gradFill>
            <a:gsLst>
              <a:gs pos="0">
                <a:srgbClr val="DA002F">
                  <a:alpha val="12941"/>
                </a:srgbClr>
              </a:gs>
              <a:gs pos="84000">
                <a:srgbClr val="FF907A">
                  <a:alpha val="2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8F1BDFB-261A-F796-17BC-584DAB2E77B1}"/>
              </a:ext>
            </a:extLst>
          </p:cNvPr>
          <p:cNvSpPr/>
          <p:nvPr/>
        </p:nvSpPr>
        <p:spPr>
          <a:xfrm rot="12508972">
            <a:off x="5601200" y="-1241452"/>
            <a:ext cx="4600694" cy="3518859"/>
          </a:xfrm>
          <a:custGeom>
            <a:avLst/>
            <a:gdLst>
              <a:gd name="connsiteX0" fmla="*/ 4600694 w 4600694"/>
              <a:gd name="connsiteY0" fmla="*/ 1140993 h 3518859"/>
              <a:gd name="connsiteX1" fmla="*/ 218087 w 4600694"/>
              <a:gd name="connsiteY1" fmla="*/ 3518859 h 3518859"/>
              <a:gd name="connsiteX2" fmla="*/ 141518 w 4600694"/>
              <a:gd name="connsiteY2" fmla="*/ 3334617 h 3518859"/>
              <a:gd name="connsiteX3" fmla="*/ 0 w 4600694"/>
              <a:gd name="connsiteY3" fmla="*/ 2502877 h 3518859"/>
              <a:gd name="connsiteX4" fmla="*/ 2502877 w 4600694"/>
              <a:gd name="connsiteY4" fmla="*/ 0 h 3518859"/>
              <a:gd name="connsiteX5" fmla="*/ 4526396 w 4600694"/>
              <a:gd name="connsiteY5" fmla="*/ 1029569 h 351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0694" h="3518859">
                <a:moveTo>
                  <a:pt x="4600694" y="1140993"/>
                </a:moveTo>
                <a:lnTo>
                  <a:pt x="218087" y="3518859"/>
                </a:lnTo>
                <a:lnTo>
                  <a:pt x="141518" y="3334617"/>
                </a:lnTo>
                <a:cubicBezTo>
                  <a:pt x="49860" y="3074390"/>
                  <a:pt x="0" y="2794456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334417" y="0"/>
                  <a:pt x="4071245" y="405511"/>
                  <a:pt x="4526396" y="1029569"/>
                </a:cubicBez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3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179576"/>
            <a:ext cx="9994392" cy="172821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20" y="3931920"/>
            <a:ext cx="9994392" cy="180672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400" dirty="0"/>
            </a:lvl1pPr>
            <a:lvl2pPr marL="228600" indent="0">
              <a:buNone/>
              <a:defRPr lang="en-US" sz="2000" dirty="0"/>
            </a:lvl2pPr>
            <a:lvl3pPr marL="457200" indent="0">
              <a:buNone/>
              <a:defRPr lang="en-US" sz="1800" dirty="0"/>
            </a:lvl3pPr>
            <a:lvl4pPr marL="685800" indent="0">
              <a:buNone/>
              <a:defRPr lang="en-US" sz="16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812B7D-2375-41E3-8CF6-637C0157FD6F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7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58E3E8-0931-8EEE-FF77-1C25EBBE79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CE0C29-D9B0-E434-079F-9F0C40DF20EC}"/>
              </a:ext>
            </a:extLst>
          </p:cNvPr>
          <p:cNvSpPr/>
          <p:nvPr/>
        </p:nvSpPr>
        <p:spPr>
          <a:xfrm rot="5400000" flipH="1">
            <a:off x="-1399562" y="1399556"/>
            <a:ext cx="6875820" cy="4076703"/>
          </a:xfrm>
          <a:prstGeom prst="rect">
            <a:avLst/>
          </a:prstGeom>
          <a:gradFill>
            <a:gsLst>
              <a:gs pos="11000">
                <a:srgbClr val="92248E"/>
              </a:gs>
              <a:gs pos="100000">
                <a:srgbClr val="FF411C">
                  <a:alpha val="8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F604E-FEFA-3809-8244-5B72EE7BB044}"/>
              </a:ext>
            </a:extLst>
          </p:cNvPr>
          <p:cNvSpPr/>
          <p:nvPr/>
        </p:nvSpPr>
        <p:spPr>
          <a:xfrm rot="16200000">
            <a:off x="890124" y="3681875"/>
            <a:ext cx="2296453" cy="4076701"/>
          </a:xfrm>
          <a:prstGeom prst="rect">
            <a:avLst/>
          </a:prstGeom>
          <a:gradFill>
            <a:gsLst>
              <a:gs pos="0">
                <a:srgbClr val="DA002F">
                  <a:alpha val="55000"/>
                </a:srgbClr>
              </a:gs>
              <a:gs pos="100000">
                <a:srgbClr val="FF907A">
                  <a:alpha val="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8E261-930C-6A44-A568-9DD2A88D3526}"/>
              </a:ext>
            </a:extLst>
          </p:cNvPr>
          <p:cNvSpPr/>
          <p:nvPr/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rgbClr val="FFDBCC">
                  <a:alpha val="0"/>
                </a:srgbClr>
              </a:gs>
              <a:gs pos="100000">
                <a:srgbClr val="FF907A">
                  <a:alpha val="3000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850392"/>
            <a:ext cx="2935224" cy="303580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cap="all" spc="70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5001768"/>
            <a:ext cx="2926080" cy="1490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1600" cap="all" spc="40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EDD729C-2F42-9729-3280-C9066997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36F8F79-3CDB-6415-DDB2-2D674522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004" y="6455664"/>
            <a:ext cx="54864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7911B295-8CBE-7949-8048-EBF41461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8" y="6455664"/>
            <a:ext cx="3227832" cy="36576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144AFCF-5D00-4E8A-BE78-0A3382672AA6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889FC6C-F243-CA40-35F8-13153EA5EB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8115300" cy="6868452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0046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FE7F8B-D1C1-6301-75A5-2EC4374F9AF1}"/>
              </a:ext>
            </a:extLst>
          </p:cNvPr>
          <p:cNvSpPr/>
          <p:nvPr/>
        </p:nvSpPr>
        <p:spPr>
          <a:xfrm flipH="1" flipV="1">
            <a:off x="-14449" y="0"/>
            <a:ext cx="12224736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D8467A-A1B6-E7E6-CAD4-E63E0FE2CCCB}"/>
              </a:ext>
            </a:extLst>
          </p:cNvPr>
          <p:cNvSpPr/>
          <p:nvPr/>
        </p:nvSpPr>
        <p:spPr>
          <a:xfrm flipV="1">
            <a:off x="-7227" y="-5046"/>
            <a:ext cx="12217513" cy="6865568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9C06E7-BC9C-2F5F-5DD1-D04EB713C63D}"/>
              </a:ext>
            </a:extLst>
          </p:cNvPr>
          <p:cNvSpPr/>
          <p:nvPr/>
        </p:nvSpPr>
        <p:spPr>
          <a:xfrm rot="10800000" flipH="1" flipV="1">
            <a:off x="-25514" y="-5045"/>
            <a:ext cx="12217514" cy="6865568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chemeClr val="accent2">
                  <a:alpha val="98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5261F8-8CD8-F2E0-C386-BE6A16D95BFC}"/>
              </a:ext>
            </a:extLst>
          </p:cNvPr>
          <p:cNvSpPr/>
          <p:nvPr/>
        </p:nvSpPr>
        <p:spPr>
          <a:xfrm rot="16200000" flipH="1" flipV="1">
            <a:off x="3802775" y="-3817222"/>
            <a:ext cx="4571999" cy="12206450"/>
          </a:xfrm>
          <a:prstGeom prst="rect">
            <a:avLst/>
          </a:prstGeom>
          <a:gradFill>
            <a:gsLst>
              <a:gs pos="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D4A82C-6849-A88D-6D57-833E9A7481B9}"/>
              </a:ext>
            </a:extLst>
          </p:cNvPr>
          <p:cNvSpPr/>
          <p:nvPr/>
        </p:nvSpPr>
        <p:spPr>
          <a:xfrm rot="13168948" flipH="1" flipV="1">
            <a:off x="1027160" y="609473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5CA38-7F60-D664-4EC0-C54B60C02BCF}"/>
              </a:ext>
            </a:extLst>
          </p:cNvPr>
          <p:cNvSpPr/>
          <p:nvPr/>
        </p:nvSpPr>
        <p:spPr>
          <a:xfrm rot="5400000" flipV="1">
            <a:off x="-1913484" y="1896512"/>
            <a:ext cx="6860522" cy="3062447"/>
          </a:xfrm>
          <a:prstGeom prst="rect">
            <a:avLst/>
          </a:prstGeom>
          <a:gradFill>
            <a:gsLst>
              <a:gs pos="0">
                <a:srgbClr val="FA0036">
                  <a:alpha val="62000"/>
                </a:srgbClr>
              </a:gs>
              <a:gs pos="77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016" y="987552"/>
            <a:ext cx="7644384" cy="294436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5400" cap="all" spc="70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8728" y="5294376"/>
            <a:ext cx="7644384" cy="10789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DE8AB4-3D9C-4366-A8D9-9A4F01D11121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26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344B8E2B-A9B5-DCE0-5C06-E99F762397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C38FEA-146D-53B3-36B0-5CBD8040636E}"/>
              </a:ext>
            </a:extLst>
          </p:cNvPr>
          <p:cNvSpPr/>
          <p:nvPr/>
        </p:nvSpPr>
        <p:spPr>
          <a:xfrm flipH="1">
            <a:off x="9143995" y="0"/>
            <a:ext cx="3076356" cy="6858000"/>
          </a:xfrm>
          <a:prstGeom prst="rect">
            <a:avLst/>
          </a:prstGeom>
          <a:gradFill>
            <a:gsLst>
              <a:gs pos="0">
                <a:srgbClr val="FF907A"/>
              </a:gs>
              <a:gs pos="100000">
                <a:srgbClr val="DA002F">
                  <a:alpha val="85882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84D35E-A520-CA7A-97CB-6D815AB4CC5D}"/>
              </a:ext>
            </a:extLst>
          </p:cNvPr>
          <p:cNvSpPr/>
          <p:nvPr/>
        </p:nvSpPr>
        <p:spPr>
          <a:xfrm flipH="1">
            <a:off x="9143990" y="-1"/>
            <a:ext cx="3076355" cy="4572001"/>
          </a:xfrm>
          <a:prstGeom prst="rect">
            <a:avLst/>
          </a:prstGeom>
          <a:gradFill>
            <a:gsLst>
              <a:gs pos="26000">
                <a:srgbClr val="FE4A00">
                  <a:alpha val="0"/>
                </a:srgbClr>
              </a:gs>
              <a:gs pos="100000">
                <a:srgbClr val="DA002F">
                  <a:alpha val="65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E890B-58C1-DD36-E90B-FFF0BE0CB5CB}"/>
              </a:ext>
            </a:extLst>
          </p:cNvPr>
          <p:cNvSpPr/>
          <p:nvPr/>
        </p:nvSpPr>
        <p:spPr>
          <a:xfrm rot="5400000" flipH="1">
            <a:off x="7253161" y="1890822"/>
            <a:ext cx="6858001" cy="3076355"/>
          </a:xfrm>
          <a:prstGeom prst="rect">
            <a:avLst/>
          </a:prstGeom>
          <a:gradFill>
            <a:gsLst>
              <a:gs pos="2000">
                <a:srgbClr val="9B3597"/>
              </a:gs>
              <a:gs pos="60000">
                <a:srgbClr val="D861D4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CD52CC-E8F2-3220-AE19-8A482DD1F236}"/>
              </a:ext>
            </a:extLst>
          </p:cNvPr>
          <p:cNvSpPr/>
          <p:nvPr/>
        </p:nvSpPr>
        <p:spPr>
          <a:xfrm rot="12508972">
            <a:off x="7949750" y="1673989"/>
            <a:ext cx="3201591" cy="4397456"/>
          </a:xfrm>
          <a:custGeom>
            <a:avLst/>
            <a:gdLst>
              <a:gd name="connsiteX0" fmla="*/ 3201591 w 3201591"/>
              <a:gd name="connsiteY0" fmla="*/ 4296647 h 4397456"/>
              <a:gd name="connsiteX1" fmla="*/ 3007294 w 3201591"/>
              <a:gd name="connsiteY1" fmla="*/ 4346606 h 4397456"/>
              <a:gd name="connsiteX2" fmla="*/ 2502877 w 3201591"/>
              <a:gd name="connsiteY2" fmla="*/ 4397456 h 4397456"/>
              <a:gd name="connsiteX3" fmla="*/ 0 w 3201591"/>
              <a:gd name="connsiteY3" fmla="*/ 1894579 h 4397456"/>
              <a:gd name="connsiteX4" fmla="*/ 733076 w 3201591"/>
              <a:gd name="connsiteY4" fmla="*/ 124777 h 4397456"/>
              <a:gd name="connsiteX5" fmla="*/ 870365 w 3201591"/>
              <a:gd name="connsiteY5" fmla="*/ 0 h 439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1591" h="4397456">
                <a:moveTo>
                  <a:pt x="3201591" y="4296647"/>
                </a:moveTo>
                <a:lnTo>
                  <a:pt x="3007294" y="4346606"/>
                </a:lnTo>
                <a:cubicBezTo>
                  <a:pt x="2844362" y="4379947"/>
                  <a:pt x="2675664" y="4397456"/>
                  <a:pt x="2502877" y="4397456"/>
                </a:cubicBezTo>
                <a:cubicBezTo>
                  <a:pt x="1120576" y="4397456"/>
                  <a:pt x="0" y="3276880"/>
                  <a:pt x="0" y="1894579"/>
                </a:cubicBezTo>
                <a:cubicBezTo>
                  <a:pt x="0" y="1203428"/>
                  <a:pt x="280144" y="577709"/>
                  <a:pt x="733076" y="124777"/>
                </a:cubicBezTo>
                <a:lnTo>
                  <a:pt x="870365" y="0"/>
                </a:ln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612648"/>
            <a:ext cx="7004304" cy="355701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800" cap="all" spc="550" baseline="0"/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65192"/>
            <a:ext cx="6391656" cy="1490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ED2F463-51E0-AB87-A5B5-6942461AD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0796B80-FA43-2B89-5F9F-72443F8E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4909" y="6455664"/>
            <a:ext cx="3472868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59F214-985C-4E7A-8724-986944FA2171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C1096F3-B460-B6B3-0D52-AEFDD7F69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9489" y="6455664"/>
            <a:ext cx="548640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28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F7CFA0-C3A1-5564-DD4B-90674874B0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E2F783-0ED7-1F0B-219A-198549E350DD}"/>
              </a:ext>
            </a:extLst>
          </p:cNvPr>
          <p:cNvSpPr/>
          <p:nvPr/>
        </p:nvSpPr>
        <p:spPr>
          <a:xfrm>
            <a:off x="-6" y="-25866"/>
            <a:ext cx="12192005" cy="4589428"/>
          </a:xfrm>
          <a:prstGeom prst="rect">
            <a:avLst/>
          </a:prstGeom>
          <a:gradFill>
            <a:gsLst>
              <a:gs pos="8000">
                <a:srgbClr val="D861D4"/>
              </a:gs>
              <a:gs pos="100000">
                <a:srgbClr val="DA002F">
                  <a:alpha val="85000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F09062-D41B-0E2E-C1C0-F27562ED9597}"/>
              </a:ext>
            </a:extLst>
          </p:cNvPr>
          <p:cNvSpPr/>
          <p:nvPr/>
        </p:nvSpPr>
        <p:spPr>
          <a:xfrm rot="16200000">
            <a:off x="3805950" y="-3822495"/>
            <a:ext cx="4580101" cy="12191999"/>
          </a:xfrm>
          <a:prstGeom prst="rect">
            <a:avLst/>
          </a:prstGeom>
          <a:gradFill>
            <a:gsLst>
              <a:gs pos="0">
                <a:srgbClr val="FE4A00">
                  <a:alpha val="50000"/>
                </a:srgbClr>
              </a:gs>
              <a:gs pos="99000">
                <a:srgbClr val="A3299D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A6D366-64E2-13D3-2734-861E811E1F1A}"/>
              </a:ext>
            </a:extLst>
          </p:cNvPr>
          <p:cNvSpPr/>
          <p:nvPr/>
        </p:nvSpPr>
        <p:spPr>
          <a:xfrm rot="10800000">
            <a:off x="8150806" y="-25872"/>
            <a:ext cx="4041192" cy="4589427"/>
          </a:xfrm>
          <a:prstGeom prst="rect">
            <a:avLst/>
          </a:prstGeom>
          <a:gradFill>
            <a:gsLst>
              <a:gs pos="0">
                <a:srgbClr val="DA002F">
                  <a:alpha val="0"/>
                </a:srgbClr>
              </a:gs>
              <a:gs pos="84000">
                <a:srgbClr val="FF907A">
                  <a:alpha val="3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5B9BA8-AE27-B639-DB51-7E498FA9422B}"/>
              </a:ext>
            </a:extLst>
          </p:cNvPr>
          <p:cNvSpPr/>
          <p:nvPr/>
        </p:nvSpPr>
        <p:spPr>
          <a:xfrm rot="12508972">
            <a:off x="5485611" y="-1118641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41000">
                <a:srgbClr val="FF907A">
                  <a:alpha val="0"/>
                </a:srgbClr>
              </a:gs>
              <a:gs pos="100000">
                <a:srgbClr val="FFBCAF">
                  <a:alpha val="33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585216"/>
            <a:ext cx="6858000" cy="3200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800" cap="all" spc="55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65192"/>
            <a:ext cx="6391656" cy="1490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 dirty="0">
                <a:latin typeface="+mj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EDD729C-2F42-9729-3280-C9066997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7911B295-8CBE-7949-8048-EBF41461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58C9C02-FCB9-44E9-9951-263455134367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36F8F79-3CDB-6415-DDB2-2D674522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5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1BDDB7-A96E-2151-63B9-28A103D980D2}"/>
              </a:ext>
            </a:extLst>
          </p:cNvPr>
          <p:cNvSpPr/>
          <p:nvPr/>
        </p:nvSpPr>
        <p:spPr>
          <a:xfrm flipH="1">
            <a:off x="-7229" y="-2522"/>
            <a:ext cx="12217516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A992C5-451E-EC0E-D54A-B0AA21D57F04}"/>
              </a:ext>
            </a:extLst>
          </p:cNvPr>
          <p:cNvSpPr/>
          <p:nvPr/>
        </p:nvSpPr>
        <p:spPr>
          <a:xfrm>
            <a:off x="-7227" y="-5045"/>
            <a:ext cx="12217513" cy="6860523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4914C5-E872-F937-694B-9226A87D21A6}"/>
              </a:ext>
            </a:extLst>
          </p:cNvPr>
          <p:cNvSpPr/>
          <p:nvPr/>
        </p:nvSpPr>
        <p:spPr>
          <a:xfrm rot="10800000" flipH="1">
            <a:off x="7226" y="-5045"/>
            <a:ext cx="12203060" cy="6863044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2BF5D5-EB9E-9501-6A32-C2BB4C8ED6A7}"/>
              </a:ext>
            </a:extLst>
          </p:cNvPr>
          <p:cNvSpPr/>
          <p:nvPr/>
        </p:nvSpPr>
        <p:spPr>
          <a:xfrm rot="5400000" flipH="1">
            <a:off x="4958529" y="-4965758"/>
            <a:ext cx="2286000" cy="12217514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0768E01-CF59-AC8E-6819-61512B528C04}"/>
              </a:ext>
            </a:extLst>
          </p:cNvPr>
          <p:cNvSpPr/>
          <p:nvPr/>
        </p:nvSpPr>
        <p:spPr>
          <a:xfrm rot="8431052" flipH="1">
            <a:off x="1403739" y="524809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6865A1-AC73-67A9-BC14-E75D3F26BDE9}"/>
              </a:ext>
            </a:extLst>
          </p:cNvPr>
          <p:cNvSpPr/>
          <p:nvPr/>
        </p:nvSpPr>
        <p:spPr>
          <a:xfrm rot="16200000">
            <a:off x="-1913484" y="1896512"/>
            <a:ext cx="6860522" cy="3062447"/>
          </a:xfrm>
          <a:prstGeom prst="rect">
            <a:avLst/>
          </a:prstGeom>
          <a:gradFill>
            <a:gsLst>
              <a:gs pos="0">
                <a:srgbClr val="FA0036">
                  <a:alpha val="31000"/>
                </a:srgbClr>
              </a:gs>
              <a:gs pos="43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807208"/>
            <a:ext cx="7644384" cy="334670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54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A3F06B-6751-4328-A64C-7E682DA41140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93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E3211F5-0F92-9768-CA9E-42BD20D242AD}"/>
              </a:ext>
            </a:extLst>
          </p:cNvPr>
          <p:cNvSpPr/>
          <p:nvPr/>
        </p:nvSpPr>
        <p:spPr>
          <a:xfrm rot="10800000" flipH="1">
            <a:off x="0" y="6410026"/>
            <a:ext cx="12192000" cy="448056"/>
          </a:xfrm>
          <a:prstGeom prst="rect">
            <a:avLst/>
          </a:prstGeom>
          <a:gradFill>
            <a:gsLst>
              <a:gs pos="62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965722-DE3B-A05F-AE94-E31AF26EBF9D}"/>
              </a:ext>
            </a:extLst>
          </p:cNvPr>
          <p:cNvSpPr/>
          <p:nvPr/>
        </p:nvSpPr>
        <p:spPr>
          <a:xfrm flipH="1">
            <a:off x="4076700" y="6409937"/>
            <a:ext cx="8115298" cy="448063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985248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3272" y="1837944"/>
            <a:ext cx="9985248" cy="4352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581912" y="1682496"/>
            <a:ext cx="355701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2008" y="6455664"/>
            <a:ext cx="467258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7FA31CB7-48AA-4691-B614-160E906C518A}" type="datetime2">
              <a:rPr lang="en-US" smtClean="0"/>
              <a:t>Monday, June 8,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6304" y="6455664"/>
            <a:ext cx="54864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spc="200" baseline="0"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4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891" r:id="rId20"/>
    <p:sldLayoutId id="2147483892" r:id="rId21"/>
    <p:sldLayoutId id="2147483893" r:id="rId22"/>
    <p:sldLayoutId id="2147483894" r:id="rId23"/>
    <p:sldLayoutId id="2147483895" r:id="rId24"/>
    <p:sldLayoutId id="2147483896" r:id="rId25"/>
    <p:sldLayoutId id="2147483897" r:id="rId26"/>
    <p:sldLayoutId id="2147483898" r:id="rId27"/>
    <p:sldLayoutId id="2147483899" r:id="rId28"/>
    <p:sldLayoutId id="2147483900" r:id="rId29"/>
    <p:sldLayoutId id="2147483901" r:id="rId30"/>
    <p:sldLayoutId id="2147483902" r:id="rId31"/>
    <p:sldLayoutId id="2147483871" r:id="rId32"/>
    <p:sldLayoutId id="2147483903" r:id="rId33"/>
    <p:sldLayoutId id="2147483904" r:id="rId34"/>
    <p:sldLayoutId id="2147483905" r:id="rId35"/>
    <p:sldLayoutId id="2147483906" r:id="rId36"/>
    <p:sldLayoutId id="2147483907" r:id="rId37"/>
    <p:sldLayoutId id="2147483908" r:id="rId38"/>
    <p:sldLayoutId id="2147483909" r:id="rId39"/>
    <p:sldLayoutId id="2147483917" r:id="rId40"/>
    <p:sldLayoutId id="2147483910" r:id="rId41"/>
    <p:sldLayoutId id="2147483911" r:id="rId42"/>
    <p:sldLayoutId id="2147483912" r:id="rId43"/>
    <p:sldLayoutId id="2147483913" r:id="rId44"/>
    <p:sldLayoutId id="2147483914" r:id="rId45"/>
    <p:sldLayoutId id="2147483915" r:id="rId46"/>
    <p:sldLayoutId id="2147483916" r:id="rId47"/>
    <p:sldLayoutId id="2147483870" r:id="rId4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loveandlentil.com/2011/09/how-to-build-navarathri-golu-steps.html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hyperlink" Target="https://pulse.rs/znacaj-cajne-sobe-u-japanu/" TargetMode="External"/><Relationship Id="rId7" Type="http://schemas.openxmlformats.org/officeDocument/2006/relationships/image" Target="../media/image63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jpg"/><Relationship Id="rId5" Type="http://schemas.openxmlformats.org/officeDocument/2006/relationships/hyperlink" Target="https://cajroom.webnode.cz/products/kung-fu-cha/" TargetMode="External"/><Relationship Id="rId4" Type="http://schemas.openxmlformats.org/officeDocument/2006/relationships/image" Target="../media/image61.jpg"/><Relationship Id="rId9" Type="http://schemas.openxmlformats.org/officeDocument/2006/relationships/hyperlink" Target="https://hu.wikipedia.org/wiki/Macuo_Bas%C3%B3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hyperlink" Target="https://pixnio.com/hr/zivotinje/morz/odobenus-rosmarus-zenski-morz-glava" TargetMode="External"/><Relationship Id="rId3" Type="http://schemas.openxmlformats.org/officeDocument/2006/relationships/hyperlink" Target="https://pixnio.com/no/landskap/innsjo/natur-landskap-innsjo-tre-fjell-vann-refleksjon" TargetMode="External"/><Relationship Id="rId7" Type="http://schemas.openxmlformats.org/officeDocument/2006/relationships/hyperlink" Target="https://www.lobi-info.rs/dabrovi-nisu-vidjeni-decenijama-ali-primeceni-su-nedavno-u-krnjaci/" TargetMode="External"/><Relationship Id="rId12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jpeg"/><Relationship Id="rId11" Type="http://schemas.openxmlformats.org/officeDocument/2006/relationships/hyperlink" Target="https://pixnio.com/hr/zivotinje/medvjed/polarni-medvjed-izgleda-barijera-otok-arktik-obala-aljaska" TargetMode="External"/><Relationship Id="rId5" Type="http://schemas.openxmlformats.org/officeDocument/2006/relationships/hyperlink" Target="https://dailygalaxy.com/2025/11/northern-lights-visible-in-10-states/" TargetMode="External"/><Relationship Id="rId10" Type="http://schemas.openxmlformats.org/officeDocument/2006/relationships/image" Target="../media/image69.jpg"/><Relationship Id="rId4" Type="http://schemas.openxmlformats.org/officeDocument/2006/relationships/image" Target="../media/image66.png"/><Relationship Id="rId9" Type="http://schemas.openxmlformats.org/officeDocument/2006/relationships/hyperlink" Target="https://pixnio.com/hr/zivotinje/ptice/patka/divlja-patka-ornitoloski-peradi-ptica-ptica-mocvarica-vodu-zivotinje-vanjski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hyperlink" Target="https://pixnio.com/hr/hrana-pice/rostilj-hrana/rostilj-hrana-obrok-resetku-pecnicu-meso-hrana" TargetMode="External"/><Relationship Id="rId3" Type="http://schemas.openxmlformats.org/officeDocument/2006/relationships/hyperlink" Target="https://sport.tvp.pl/91180918/usa-kanada-hokej-na-lodzie-na-zywo-final-kobiet-zio-mediolan-cortina-2026-transmisja-online-live-stream-1922026" TargetMode="External"/><Relationship Id="rId7" Type="http://schemas.openxmlformats.org/officeDocument/2006/relationships/hyperlink" Target="https://dimitrijeostojic.com/blog/sr/tag/durmitor/" TargetMode="External"/><Relationship Id="rId12" Type="http://schemas.openxmlformats.org/officeDocument/2006/relationships/image" Target="../media/image76.jpg"/><Relationship Id="rId17" Type="http://schemas.openxmlformats.org/officeDocument/2006/relationships/hyperlink" Target="https://udzakubrasna.blogspot.com/2010/11/ajme-koliko-nas-je-rezultati-za-oktobar.html" TargetMode="External"/><Relationship Id="rId2" Type="http://schemas.openxmlformats.org/officeDocument/2006/relationships/image" Target="../media/image71.jpg"/><Relationship Id="rId16" Type="http://schemas.openxmlformats.org/officeDocument/2006/relationships/image" Target="../media/image7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jpg"/><Relationship Id="rId11" Type="http://schemas.openxmlformats.org/officeDocument/2006/relationships/hyperlink" Target="https://kuvaricamarina.blogspot.com/2016/04/americke-palacinkeamerican-pancakes.html" TargetMode="External"/><Relationship Id="rId5" Type="http://schemas.openxmlformats.org/officeDocument/2006/relationships/hyperlink" Target="https://www.subotica.info/tagovi/gradsko-klizaliste" TargetMode="External"/><Relationship Id="rId15" Type="http://schemas.openxmlformats.org/officeDocument/2006/relationships/hyperlink" Target="https://mojafinska.blogspot.com/2012/04/hyvaa-vappua-srecna-vam-valpurgina-noc.html" TargetMode="External"/><Relationship Id="rId10" Type="http://schemas.openxmlformats.org/officeDocument/2006/relationships/image" Target="../media/image75.jpg"/><Relationship Id="rId4" Type="http://schemas.openxmlformats.org/officeDocument/2006/relationships/image" Target="../media/image72.jpg"/><Relationship Id="rId9" Type="http://schemas.openxmlformats.org/officeDocument/2006/relationships/hyperlink" Target="https://mojafinska.blogspot.com/2014/10/sale-na-racun-finaca-u-reci-i-slici.html" TargetMode="External"/><Relationship Id="rId14" Type="http://schemas.openxmlformats.org/officeDocument/2006/relationships/image" Target="../media/image7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vgsilh.com/de/image/2367114.html" TargetMode="External"/><Relationship Id="rId5" Type="http://schemas.openxmlformats.org/officeDocument/2006/relationships/image" Target="../media/image81.png"/><Relationship Id="rId4" Type="http://schemas.openxmlformats.org/officeDocument/2006/relationships/hyperlink" Target="https://commons.wikimedia.org/wiki/File:Flag_of_Canada.pn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urir.rs/zabava/zanimljivosti/9886388/eskimi-pravila-oblacenja-u-ledenim-uslovima" TargetMode="External"/><Relationship Id="rId3" Type="http://schemas.openxmlformats.org/officeDocument/2006/relationships/image" Target="../media/image82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pxhere.com/es/photo/1255706" TargetMode="External"/><Relationship Id="rId5" Type="http://schemas.openxmlformats.org/officeDocument/2006/relationships/image" Target="../media/image83.jpg"/><Relationship Id="rId4" Type="http://schemas.openxmlformats.org/officeDocument/2006/relationships/hyperlink" Target="https://dzwiekislow.pl/gdzie-mieszkaja-eskimosi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de/photos/brazilien-flagge-brasilien-fahnen-3001462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hyperlink" Target="https://jocelitomarques.blogspot.com/2011/10/imagem-do-cristo-redentor-no-rio-de.html" TargetMode="External"/><Relationship Id="rId7" Type="http://schemas.openxmlformats.org/officeDocument/2006/relationships/hyperlink" Target="https://pixabay.com/en/brazilian-football-copacabana-rio-1145775/" TargetMode="External"/><Relationship Id="rId12" Type="http://schemas.openxmlformats.org/officeDocument/2006/relationships/hyperlink" Target="https://pxhere.com/en/photo/1257158" TargetMode="Externa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9.jpg"/><Relationship Id="rId11" Type="http://schemas.openxmlformats.org/officeDocument/2006/relationships/image" Target="../media/image91.jpg"/><Relationship Id="rId5" Type="http://schemas.openxmlformats.org/officeDocument/2006/relationships/hyperlink" Target="https://hambregol.blogspot.com/2012/06/hoy-osvoy-hablar-de-pele-es-un-ex.html" TargetMode="External"/><Relationship Id="rId10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88.jpg"/><Relationship Id="rId9" Type="http://schemas.openxmlformats.org/officeDocument/2006/relationships/hyperlink" Target="http://www.flickr.com/photos/18115835@N00/6786843196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13" Type="http://schemas.openxmlformats.org/officeDocument/2006/relationships/hyperlink" Target="https://www.flickr.com/photos/ferjflores/8990193853/" TargetMode="External"/><Relationship Id="rId3" Type="http://schemas.openxmlformats.org/officeDocument/2006/relationships/image" Target="../media/image92.jpg"/><Relationship Id="rId7" Type="http://schemas.openxmlformats.org/officeDocument/2006/relationships/hyperlink" Target="https://creativecommons.org/licenses/by-sa/3.0/" TargetMode="External"/><Relationship Id="rId12" Type="http://schemas.openxmlformats.org/officeDocument/2006/relationships/image" Target="../media/image9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ommons.wikimedia.org/wiki/File:Toucan_in_Green_World_Ecological_Farm_Bird_Park.jpg" TargetMode="External"/><Relationship Id="rId11" Type="http://schemas.openxmlformats.org/officeDocument/2006/relationships/hyperlink" Target="https://pxhere.com/pt/photo/589838" TargetMode="External"/><Relationship Id="rId5" Type="http://schemas.openxmlformats.org/officeDocument/2006/relationships/image" Target="../media/image93.jpg"/><Relationship Id="rId15" Type="http://schemas.openxmlformats.org/officeDocument/2006/relationships/hyperlink" Target="https://movielandgroup.blogspot.com/2016/08/recenzija-monkey-kingdom-kraljevstvo.html" TargetMode="External"/><Relationship Id="rId10" Type="http://schemas.openxmlformats.org/officeDocument/2006/relationships/image" Target="../media/image95.jpg"/><Relationship Id="rId4" Type="http://schemas.openxmlformats.org/officeDocument/2006/relationships/hyperlink" Target="https://www.flickr.com/photos/45423546@N07/35073192954" TargetMode="External"/><Relationship Id="rId9" Type="http://schemas.openxmlformats.org/officeDocument/2006/relationships/hyperlink" Target="https://de.wikipedia.org/wiki/Philippinen-Krokodil" TargetMode="External"/><Relationship Id="rId14" Type="http://schemas.openxmlformats.org/officeDocument/2006/relationships/image" Target="../media/image9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hyperlink" Target="https://pixabay.com/es/photos/dubrovnik-croacia-512798/" TargetMode="External"/><Relationship Id="rId7" Type="http://schemas.openxmlformats.org/officeDocument/2006/relationships/hyperlink" Target="https://en.wikipedia.org/wiki/Diocletian's_Palace" TargetMode="External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JPG"/><Relationship Id="rId5" Type="http://schemas.openxmlformats.org/officeDocument/2006/relationships/hyperlink" Target="https://www.flickr.com/photos/pablobm/5156325162" TargetMode="External"/><Relationship Id="rId4" Type="http://schemas.openxmlformats.org/officeDocument/2006/relationships/image" Target="../media/image100.jpg"/><Relationship Id="rId9" Type="http://schemas.openxmlformats.org/officeDocument/2006/relationships/hyperlink" Target="https://www.goodfreephotos.com/croatia/zagreb/night-cityscape-in-zagreb-croatia.jpg.php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pxhere.com/de/photo/876665" TargetMode="External"/><Relationship Id="rId7" Type="http://schemas.openxmlformats.org/officeDocument/2006/relationships/hyperlink" Target="https://gamificapassengers.blogspot.com/2018/12/llega-el-final.html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g"/><Relationship Id="rId5" Type="http://schemas.openxmlformats.org/officeDocument/2006/relationships/hyperlink" Target="https://www.artesvelata.it/duomo-torre-battistero-pisa/" TargetMode="External"/><Relationship Id="rId10" Type="http://schemas.openxmlformats.org/officeDocument/2006/relationships/hyperlink" Target="https://svgsilh.com/es/image/971340.html" TargetMode="External"/><Relationship Id="rId4" Type="http://schemas.openxmlformats.org/officeDocument/2006/relationships/image" Target="../media/image22.jpg"/><Relationship Id="rId9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hyperlink" Target="https://pxhere.com/ru/photo/1274040" TargetMode="External"/><Relationship Id="rId3" Type="http://schemas.openxmlformats.org/officeDocument/2006/relationships/hyperlink" Target="https://www.kochwiki.org/wiki/Bolognese" TargetMode="External"/><Relationship Id="rId7" Type="http://schemas.openxmlformats.org/officeDocument/2006/relationships/hyperlink" Target="https://pxhere.com/fr/photo/1084710" TargetMode="External"/><Relationship Id="rId12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g"/><Relationship Id="rId11" Type="http://schemas.openxmlformats.org/officeDocument/2006/relationships/hyperlink" Target="https://belleabouttown.com/belle-style/trends-from-milan-fashion-week-ss14/" TargetMode="External"/><Relationship Id="rId5" Type="http://schemas.openxmlformats.org/officeDocument/2006/relationships/hyperlink" Target="https://www.wired.it/gadget/motori/2015/10/14/ferrari-f12tdf-tour-de-france/" TargetMode="External"/><Relationship Id="rId15" Type="http://schemas.openxmlformats.org/officeDocument/2006/relationships/hyperlink" Target="https://dunja-slatkooddunja.blogspot.com/2012/05/odlazak-na-more-uzivanje-ili-stres.html" TargetMode="External"/><Relationship Id="rId10" Type="http://schemas.openxmlformats.org/officeDocument/2006/relationships/image" Target="../media/image30.jpg"/><Relationship Id="rId4" Type="http://schemas.openxmlformats.org/officeDocument/2006/relationships/image" Target="../media/image27.jpg"/><Relationship Id="rId9" Type="http://schemas.openxmlformats.org/officeDocument/2006/relationships/hyperlink" Target="http://www.pixnio.com/de/essen-trinken/pizza-de/gemuese-italienische-kueche-pizza-restaurant-abendessen-essen-mittagessen-mahlzeit" TargetMode="External"/><Relationship Id="rId1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lapanxadelbou.blogspot.com/2020/01/tutto-pavarotti.html" TargetMode="External"/><Relationship Id="rId5" Type="http://schemas.openxmlformats.org/officeDocument/2006/relationships/image" Target="../media/image35.jpg"/><Relationship Id="rId4" Type="http://schemas.openxmlformats.org/officeDocument/2006/relationships/hyperlink" Target="https://pxhere.com/en/photo/127555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2"/><Relationship Id="rId7" Type="http://schemas.openxmlformats.org/officeDocument/2006/relationships/image" Target="../media/image39.2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mondotravel.hr/Nizozemska" TargetMode="External"/><Relationship Id="rId5" Type="http://schemas.openxmlformats.org/officeDocument/2006/relationships/image" Target="../media/image38.jpg"/><Relationship Id="rId4" Type="http://schemas.openxmlformats.org/officeDocument/2006/relationships/hyperlink" Target="https://www.rawpixel.com/image/537435/free-illustration-image-van-gogh-vincent-van-gogh-portrait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hyperlink" Target="https://pxhere.com/cs/photo/705892" TargetMode="External"/><Relationship Id="rId7" Type="http://schemas.openxmlformats.org/officeDocument/2006/relationships/hyperlink" Target="https://www.flickr.com/photos/newsoresund/8668173850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g"/><Relationship Id="rId11" Type="http://schemas.openxmlformats.org/officeDocument/2006/relationships/hyperlink" Target="https://www.bastabalkana.com/2015/01/polarna-svetlost-fotografije-polarne-svetlosti-aurora-polaris/" TargetMode="External"/><Relationship Id="rId5" Type="http://schemas.openxmlformats.org/officeDocument/2006/relationships/hyperlink" Target="https://www.telegraf.rs/zanimljivosti/svastara/4204957-holandija-ili-nizozemska-mnogi-ne-znaju-razliku-izmedju-ova-dva-naziva-a-mnogo-je-vazna" TargetMode="External"/><Relationship Id="rId10" Type="http://schemas.openxmlformats.org/officeDocument/2006/relationships/image" Target="../media/image44.jpg"/><Relationship Id="rId4" Type="http://schemas.openxmlformats.org/officeDocument/2006/relationships/image" Target="../media/image41.webp"/><Relationship Id="rId9" Type="http://schemas.openxmlformats.org/officeDocument/2006/relationships/hyperlink" Target="https://www.publicdomainpictures.net/en/view-image.php?image=121480&amp;picture=clog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9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s.wikipedia.org/wiki/Nizozemsk%C3%A1_kuchyn%C4%9B" TargetMode="Externa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lljapantravel.com/guide/" TargetMode="External"/><Relationship Id="rId7" Type="http://schemas.openxmlformats.org/officeDocument/2006/relationships/hyperlink" Target="https://www.gdrc.org/uem/waste/3r-insipiring-ideas.html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jpg"/><Relationship Id="rId5" Type="http://schemas.openxmlformats.org/officeDocument/2006/relationships/hyperlink" Target="https://pxhere.com/cs/photo/727802" TargetMode="External"/><Relationship Id="rId4" Type="http://schemas.openxmlformats.org/officeDocument/2006/relationships/image" Target="../media/image5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jpg"/><Relationship Id="rId3" Type="http://schemas.openxmlformats.org/officeDocument/2006/relationships/image" Target="../media/image53.jpg"/><Relationship Id="rId7" Type="http://schemas.openxmlformats.org/officeDocument/2006/relationships/image" Target="../media/image55.jpeg"/><Relationship Id="rId12" Type="http://schemas.openxmlformats.org/officeDocument/2006/relationships/hyperlink" Target="https://profslusos.blogspot.com/2011/08/surpresa-de-ultima-hora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dom2.hr/vrt/upoznajte-japanski-vrt-i-stilove-uredenja/" TargetMode="External"/><Relationship Id="rId11" Type="http://schemas.openxmlformats.org/officeDocument/2006/relationships/image" Target="../media/image58.jpg"/><Relationship Id="rId5" Type="http://schemas.openxmlformats.org/officeDocument/2006/relationships/image" Target="../media/image54.jpg"/><Relationship Id="rId10" Type="http://schemas.openxmlformats.org/officeDocument/2006/relationships/image" Target="../media/image57.png"/><Relationship Id="rId4" Type="http://schemas.openxmlformats.org/officeDocument/2006/relationships/hyperlink" Target="https://www.vadoingiappone.it/informazioni-cultura-giapponese/kimono-giapponesi/" TargetMode="External"/><Relationship Id="rId9" Type="http://schemas.openxmlformats.org/officeDocument/2006/relationships/hyperlink" Target="https://japanobjects.com/features/ikebana" TargetMode="External"/><Relationship Id="rId14" Type="http://schemas.openxmlformats.org/officeDocument/2006/relationships/hyperlink" Target="https://www.flickr.com/photos/sheila_sund/837197570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8E61DB-BE4A-72EA-1A36-169D22774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7568" y="1270535"/>
            <a:ext cx="5833872" cy="2889504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r>
              <a:rPr lang="hr-HR" kern="100" dirty="0">
                <a:effectLst/>
              </a:rPr>
              <a:t>Projekt „Godina rukotvorina – rukama oko svijeta“</a:t>
            </a: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7D4E73E-1C25-8F88-81E6-DDE61F689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9431" y="4974336"/>
            <a:ext cx="6196403" cy="1481328"/>
          </a:xfrm>
        </p:spPr>
        <p:txBody>
          <a:bodyPr anchor="ctr">
            <a:normAutofit/>
          </a:bodyPr>
          <a:lstStyle/>
          <a:p>
            <a:r>
              <a:rPr lang="hr-HR" sz="2000" dirty="0"/>
              <a:t>OŠ Ivana Mažuranića, Zagreb</a:t>
            </a:r>
          </a:p>
          <a:p>
            <a:r>
              <a:rPr lang="hr-HR" sz="2000" dirty="0"/>
              <a:t>Školska godina 2025./2026.</a:t>
            </a:r>
          </a:p>
          <a:p>
            <a:r>
              <a:rPr lang="hr-HR" sz="2000" dirty="0"/>
              <a:t>Marija </a:t>
            </a:r>
            <a:r>
              <a:rPr lang="hr-HR" sz="2000" dirty="0" err="1"/>
              <a:t>gajski</a:t>
            </a:r>
            <a:endParaRPr lang="hr-HR" sz="2000" dirty="0"/>
          </a:p>
        </p:txBody>
      </p:sp>
      <p:pic>
        <p:nvPicPr>
          <p:cNvPr id="9" name="Rezervirano mjesto slike 8">
            <a:extLst>
              <a:ext uri="{FF2B5EF4-FFF2-40B4-BE49-F238E27FC236}">
                <a16:creationId xmlns:a16="http://schemas.microsoft.com/office/drawing/2014/main" id="{D32C10DF-2CAF-0E38-D904-58360C8223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5351" r="25351"/>
          <a:stretch>
            <a:fillRect/>
          </a:stretch>
        </p:blipFill>
        <p:spPr>
          <a:xfrm>
            <a:off x="0" y="0"/>
            <a:ext cx="5067300" cy="6858000"/>
          </a:xfr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5B08159D-0C25-A29A-D2CC-E6B0DAFE7843}"/>
              </a:ext>
            </a:extLst>
          </p:cNvPr>
          <p:cNvSpPr txBox="1"/>
          <p:nvPr/>
        </p:nvSpPr>
        <p:spPr>
          <a:xfrm>
            <a:off x="0" y="6858000"/>
            <a:ext cx="5067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hlinkClick r:id="rId4" tooltip="http://www.loveandlentil.com/2011/09/how-to-build-navarathri-golu-steps.html"/>
              </a:rPr>
              <a:t>Ta fotografija</a:t>
            </a:r>
            <a:r>
              <a:rPr lang="hr-HR" sz="900"/>
              <a:t> korisnika Nepoznat autor: licenca </a:t>
            </a:r>
            <a:r>
              <a:rPr lang="hr-HR" sz="900">
                <a:hlinkClick r:id="rId5" tooltip="https://creativecommons.org/licenses/by-nc-nd/3.0/"/>
              </a:rPr>
              <a:t>CC BY-NC-ND</a:t>
            </a:r>
            <a:endParaRPr lang="hr-HR" sz="900"/>
          </a:p>
        </p:txBody>
      </p:sp>
    </p:spTree>
    <p:extLst>
      <p:ext uri="{BB962C8B-B14F-4D97-AF65-F5344CB8AC3E}">
        <p14:creationId xmlns:p14="http://schemas.microsoft.com/office/powerpoint/2010/main" val="3690278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A8D23-50D2-A046-DFD5-E6C7D0722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A4CC0E-357F-2BEA-DEF1-87E3AEA5E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423147"/>
            <a:ext cx="6096000" cy="752073"/>
          </a:xfrm>
        </p:spPr>
        <p:txBody>
          <a:bodyPr/>
          <a:lstStyle/>
          <a:p>
            <a:r>
              <a:rPr lang="hr-HR" dirty="0" err="1"/>
              <a:t>japan</a:t>
            </a:r>
            <a:endParaRPr lang="hr-HR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4D57316C-2BDC-2A4F-08AC-D573EC2C8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34414" y="164042"/>
            <a:ext cx="3071592" cy="2259106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6498DCDC-2060-FE52-6F71-A45BE8DE6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5632" y="164041"/>
            <a:ext cx="2423149" cy="2259106"/>
          </a:xfrm>
          <a:prstGeom prst="rect">
            <a:avLst/>
          </a:prstGeom>
        </p:spPr>
      </p:pic>
      <p:pic>
        <p:nvPicPr>
          <p:cNvPr id="27" name="Rezervirano mjesto sadržaja 26">
            <a:extLst>
              <a:ext uri="{FF2B5EF4-FFF2-40B4-BE49-F238E27FC236}">
                <a16:creationId xmlns:a16="http://schemas.microsoft.com/office/drawing/2014/main" id="{F8D668F9-77DD-D7C5-A849-19D5A7F9ED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5999" y="-1"/>
            <a:ext cx="6088339" cy="3427735"/>
          </a:xfrm>
          <a:prstGeom prst="rect">
            <a:avLst/>
          </a:prstGeom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6C2A27F7-9D8C-91F5-AB7C-614F37B094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8" y="3424754"/>
            <a:ext cx="5528126" cy="3112439"/>
          </a:xfrm>
          <a:prstGeom prst="rect">
            <a:avLst/>
          </a:prstGeom>
        </p:spPr>
      </p:pic>
      <p:sp>
        <p:nvSpPr>
          <p:cNvPr id="35" name="TekstniOkvir 34">
            <a:extLst>
              <a:ext uri="{FF2B5EF4-FFF2-40B4-BE49-F238E27FC236}">
                <a16:creationId xmlns:a16="http://schemas.microsoft.com/office/drawing/2014/main" id="{7143EC74-730D-47B5-F29C-5F77C6B9C0EA}"/>
              </a:ext>
            </a:extLst>
          </p:cNvPr>
          <p:cNvSpPr txBox="1"/>
          <p:nvPr/>
        </p:nvSpPr>
        <p:spPr>
          <a:xfrm>
            <a:off x="6372278" y="4073032"/>
            <a:ext cx="29761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Macuo</a:t>
            </a:r>
            <a:r>
              <a:rPr lang="hr-HR" sz="2800" dirty="0"/>
              <a:t> </a:t>
            </a:r>
            <a:r>
              <a:rPr lang="hr-HR" sz="2800" dirty="0" err="1"/>
              <a:t>Bašo</a:t>
            </a:r>
            <a:r>
              <a:rPr lang="hr-HR" sz="2800" dirty="0"/>
              <a:t>, pjesnik iz 17. stoljeća, začetnik je haiku poezije. </a:t>
            </a:r>
          </a:p>
        </p:txBody>
      </p:sp>
      <p:pic>
        <p:nvPicPr>
          <p:cNvPr id="37" name="Slika 36">
            <a:extLst>
              <a:ext uri="{FF2B5EF4-FFF2-40B4-BE49-F238E27FC236}">
                <a16:creationId xmlns:a16="http://schemas.microsoft.com/office/drawing/2014/main" id="{6A502CF3-22C5-A1DE-3AD3-E94EDF055C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519152" y="3746368"/>
            <a:ext cx="238125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26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ACC85-06CE-0EBE-8B5B-430691494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ED16FC-7B45-03BD-9261-EAF2BD79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46" y="2601771"/>
            <a:ext cx="5971954" cy="752073"/>
          </a:xfrm>
        </p:spPr>
        <p:txBody>
          <a:bodyPr/>
          <a:lstStyle/>
          <a:p>
            <a:r>
              <a:rPr lang="hr-HR" dirty="0" err="1"/>
              <a:t>kanada</a:t>
            </a: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0303058-65EA-E3A9-A08E-54563DFCAA95}"/>
              </a:ext>
            </a:extLst>
          </p:cNvPr>
          <p:cNvSpPr txBox="1"/>
          <p:nvPr/>
        </p:nvSpPr>
        <p:spPr>
          <a:xfrm>
            <a:off x="86060" y="355002"/>
            <a:ext cx="58736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>
                <a:solidFill>
                  <a:schemeClr val="bg1"/>
                </a:solidFill>
              </a:rPr>
              <a:t>Kanada se nalazi u Sjevernoj Americi. </a:t>
            </a:r>
          </a:p>
          <a:p>
            <a:pPr algn="just"/>
            <a:r>
              <a:rPr lang="hr-HR" sz="2800" dirty="0">
                <a:solidFill>
                  <a:schemeClr val="bg1"/>
                </a:solidFill>
              </a:rPr>
              <a:t>To je vrlo lijepa zemlja s gustim šumama, jako puno jezera i bogatim životinjskim svijetom.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F81B4066-50CE-72F7-89FC-9C83F7684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0"/>
            <a:ext cx="6096000" cy="3962400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604734BE-C1CD-B744-141C-1FB9B1189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56264" y="4170683"/>
            <a:ext cx="4435736" cy="2687317"/>
          </a:xfrm>
          <a:prstGeom prst="rect">
            <a:avLst/>
          </a:prstGeom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id="{578D35A5-2F69-FBA8-2757-3028CD503A31}"/>
              </a:ext>
            </a:extLst>
          </p:cNvPr>
          <p:cNvSpPr txBox="1"/>
          <p:nvPr/>
        </p:nvSpPr>
        <p:spPr>
          <a:xfrm>
            <a:off x="6111785" y="4259972"/>
            <a:ext cx="16444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 Light"/>
                <a:ea typeface="+mn-ea"/>
                <a:cs typeface="+mn-cs"/>
              </a:rPr>
              <a:t>Nebo ponekad prošara polarna svjetlost.</a:t>
            </a:r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id="{14051BDE-3BE9-3C4C-4839-F1D87ABAA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3182" y="3395181"/>
            <a:ext cx="2442960" cy="1628640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BA534804-B53C-3ACF-EB36-D9FC0B5C0E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202900" y="3395181"/>
            <a:ext cx="2334144" cy="1556095"/>
          </a:xfrm>
          <a:prstGeom prst="rect">
            <a:avLst/>
          </a:prstGeom>
        </p:spPr>
      </p:pic>
      <p:pic>
        <p:nvPicPr>
          <p:cNvPr id="30" name="Slika 29">
            <a:extLst>
              <a:ext uri="{FF2B5EF4-FFF2-40B4-BE49-F238E27FC236}">
                <a16:creationId xmlns:a16="http://schemas.microsoft.com/office/drawing/2014/main" id="{C423CFE1-4493-C65D-24F0-A7437C62C8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33182" y="5099372"/>
            <a:ext cx="2442960" cy="1634567"/>
          </a:xfrm>
          <a:prstGeom prst="rect">
            <a:avLst/>
          </a:prstGeom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0BC0D23D-1C28-2F28-6AC0-5629563424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202900" y="5099372"/>
            <a:ext cx="2262958" cy="165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01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65B4A-0F7A-5D68-699D-BC950A76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5FE903-0363-317A-88A3-FB15EF9D6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31" y="240575"/>
            <a:ext cx="5971954" cy="752073"/>
          </a:xfrm>
        </p:spPr>
        <p:txBody>
          <a:bodyPr/>
          <a:lstStyle/>
          <a:p>
            <a:r>
              <a:rPr lang="hr-HR" dirty="0" err="1"/>
              <a:t>kanada</a:t>
            </a:r>
            <a:endParaRPr lang="hr-HR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D524183-E652-5B1E-43AA-F1E469256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5566" y="1240049"/>
            <a:ext cx="2908090" cy="1646089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A3423B90-8667-0285-9AF1-9A81B31F5D9A}"/>
              </a:ext>
            </a:extLst>
          </p:cNvPr>
          <p:cNvSpPr txBox="1"/>
          <p:nvPr/>
        </p:nvSpPr>
        <p:spPr>
          <a:xfrm>
            <a:off x="21604" y="5181050"/>
            <a:ext cx="56082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Hokej je nacionalni sport.</a:t>
            </a:r>
          </a:p>
          <a:p>
            <a:r>
              <a:rPr lang="hr-HR" sz="2800" dirty="0">
                <a:solidFill>
                  <a:schemeClr val="bg1"/>
                </a:solidFill>
              </a:rPr>
              <a:t>Kanađani vole sve sportove vezane uz prirodu, snijeg i led.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B875B00-6BE6-36F2-FB61-D73AB37E5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33656" y="3133538"/>
            <a:ext cx="2700170" cy="180011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991C089-0B5F-BA37-4924-EEF1985EC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25565" y="3133538"/>
            <a:ext cx="2700169" cy="1800112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9331870B-E779-8937-C4EB-9F398AC002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272837" y="1240049"/>
            <a:ext cx="2467900" cy="1646089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74A1C24B-27E9-C67E-906A-35C2E01552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4029" r="5402"/>
          <a:stretch>
            <a:fillRect/>
          </a:stretch>
        </p:blipFill>
        <p:spPr>
          <a:xfrm>
            <a:off x="6279016" y="2237964"/>
            <a:ext cx="3879923" cy="2409713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911E4A1D-C235-6CCD-B4FF-79AC3C0D8B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285586" y="144151"/>
            <a:ext cx="2990099" cy="1993399"/>
          </a:xfrm>
          <a:prstGeom prst="rect">
            <a:avLst/>
          </a:prstGeom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id="{432DB323-8519-3BF3-422C-808D5660A911}"/>
              </a:ext>
            </a:extLst>
          </p:cNvPr>
          <p:cNvSpPr txBox="1"/>
          <p:nvPr/>
        </p:nvSpPr>
        <p:spPr>
          <a:xfrm>
            <a:off x="6285586" y="5030441"/>
            <a:ext cx="56082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800" dirty="0">
                <a:latin typeface="Avenir Next LT Pro Light"/>
              </a:rPr>
              <a:t>Vole jesti juhe, meso, ribe i variva, svu hranu koja grije.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 Light"/>
                <a:ea typeface="+mn-ea"/>
                <a:cs typeface="+mn-cs"/>
              </a:rPr>
              <a:t>Palačinke s javorovim sirupom</a:t>
            </a:r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2D2C0B6A-333D-1422-AA68-EC35286D27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369911" y="125857"/>
            <a:ext cx="2682258" cy="2011693"/>
          </a:xfrm>
          <a:prstGeom prst="rect">
            <a:avLst/>
          </a:prstGeom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90BBC8F6-5C8D-3384-288E-3FC2FB4225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0234057" y="2224143"/>
            <a:ext cx="1807286" cy="240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87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7EB00-6B3A-BEF2-CF19-55920E73F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B919ED-641B-9CC1-229A-E1CDA2254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80819"/>
            <a:ext cx="2935224" cy="553129"/>
          </a:xfrm>
        </p:spPr>
        <p:txBody>
          <a:bodyPr anchor="t">
            <a:normAutofit/>
          </a:bodyPr>
          <a:lstStyle/>
          <a:p>
            <a:r>
              <a:rPr lang="hr-HR" dirty="0" err="1"/>
              <a:t>kanada</a:t>
            </a:r>
            <a:endParaRPr lang="hr-HR" dirty="0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D422085-DC31-E70A-A0F7-82E7C54CAE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r="20089" b="-1"/>
          <a:stretch>
            <a:fillRect/>
          </a:stretch>
        </p:blipFill>
        <p:spPr>
          <a:xfrm rot="10800000">
            <a:off x="4076700" y="10"/>
            <a:ext cx="8115300" cy="6868442"/>
          </a:xfrm>
          <a:prstGeom prst="rect">
            <a:avLst/>
          </a:prstGeom>
          <a:noFill/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9B80978-FDAF-5E6C-40FD-E4C3CB174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8908" y="4820681"/>
            <a:ext cx="3502704" cy="175135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E443FA3-D5AA-5899-5E9E-4B6ABD90A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99923" y="1806388"/>
            <a:ext cx="2335827" cy="24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52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958A5-27D5-8110-3800-A8A3554A0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B64F8F-204D-F336-4685-BE62819F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229600"/>
            <a:ext cx="6096000" cy="752073"/>
          </a:xfrm>
        </p:spPr>
        <p:txBody>
          <a:bodyPr/>
          <a:lstStyle/>
          <a:p>
            <a:r>
              <a:rPr lang="hr-HR" dirty="0" err="1"/>
              <a:t>kanada</a:t>
            </a: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6C5F9877-EAF0-3B47-A646-E3B0144B9D44}"/>
              </a:ext>
            </a:extLst>
          </p:cNvPr>
          <p:cNvSpPr txBox="1"/>
          <p:nvPr/>
        </p:nvSpPr>
        <p:spPr>
          <a:xfrm>
            <a:off x="206340" y="121057"/>
            <a:ext cx="57454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Eskimi sebe zovu Inuiti. Žive u obiteljskim zajednicama, a glava obitelji je šaman. Nastamba od leda se zove iglu. </a:t>
            </a:r>
          </a:p>
          <a:p>
            <a:r>
              <a:rPr lang="hr-HR" sz="2800" dirty="0">
                <a:solidFill>
                  <a:schemeClr val="bg1"/>
                </a:solidFill>
              </a:rPr>
              <a:t>Putuju zaprežnim kolima koja vuku sobovi ili psi.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BA5BE75-80F5-4F39-76DA-D4C1DBF55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40258" y="3382654"/>
            <a:ext cx="5823472" cy="332688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02249CE-EEEA-946B-8DEC-061127B5A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-1261" t="20421" r="1261" b="4806"/>
          <a:stretch>
            <a:fillRect/>
          </a:stretch>
        </p:blipFill>
        <p:spPr>
          <a:xfrm>
            <a:off x="6318327" y="148459"/>
            <a:ext cx="5745403" cy="3110404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7B7531DA-A7DF-877A-EDA5-ED28349E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90901" y="2931317"/>
            <a:ext cx="5745402" cy="377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81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C920FC-901B-0A86-6433-557CDE400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258" y="2614108"/>
            <a:ext cx="4626864" cy="654890"/>
          </a:xfrm>
        </p:spPr>
        <p:txBody>
          <a:bodyPr anchor="b">
            <a:normAutofit/>
          </a:bodyPr>
          <a:lstStyle/>
          <a:p>
            <a:pPr algn="ctr"/>
            <a:r>
              <a:rPr lang="hr-HR" dirty="0" err="1"/>
              <a:t>brazil</a:t>
            </a:r>
            <a:endParaRPr lang="hr-HR" dirty="0"/>
          </a:p>
        </p:txBody>
      </p:sp>
      <p:pic>
        <p:nvPicPr>
          <p:cNvPr id="5" name="Picture 4" descr="hand holding ball">
            <a:extLst>
              <a:ext uri="{FF2B5EF4-FFF2-40B4-BE49-F238E27FC236}">
                <a16:creationId xmlns:a16="http://schemas.microsoft.com/office/drawing/2014/main" id="{893F1756-9D31-A63A-A329-02A840D15A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91" r="8837" b="-1"/>
          <a:stretch>
            <a:fillRect/>
          </a:stretch>
        </p:blipFill>
        <p:spPr>
          <a:xfrm>
            <a:off x="6096000" y="-279698"/>
            <a:ext cx="6099048" cy="5162026"/>
          </a:xfrm>
          <a:prstGeom prst="rect">
            <a:avLst/>
          </a:prstGeom>
          <a:noFill/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A4B668E-9408-3651-BDD9-FC287EA19748}"/>
              </a:ext>
            </a:extLst>
          </p:cNvPr>
          <p:cNvSpPr txBox="1"/>
          <p:nvPr/>
        </p:nvSpPr>
        <p:spPr>
          <a:xfrm>
            <a:off x="161365" y="215943"/>
            <a:ext cx="58198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Brazil je država u Južnoj Americi, jedna od najvećih država na svijetu. Glavni grad je Brasília, a najveći grad je Rio de Janeiro.</a:t>
            </a:r>
          </a:p>
          <a:p>
            <a:pPr algn="just">
              <a:defRPr/>
            </a:pPr>
            <a:r>
              <a:rPr lang="hr-HR" sz="2800" dirty="0">
                <a:solidFill>
                  <a:srgbClr val="FFFFFF"/>
                </a:solidFill>
              </a:rPr>
              <a:t> Vole nogomet, sambu i kavu.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E83E6E4F-7E29-EC5A-8F5A-D86BD9A5C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287767" y="3491901"/>
            <a:ext cx="5544311" cy="3170648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A4451D67-784F-DB96-6E33-C23CD370AE4B}"/>
              </a:ext>
            </a:extLst>
          </p:cNvPr>
          <p:cNvSpPr txBox="1"/>
          <p:nvPr/>
        </p:nvSpPr>
        <p:spPr>
          <a:xfrm>
            <a:off x="6576956" y="4882328"/>
            <a:ext cx="4951208" cy="1876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 zastavi boje simboliziraju: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zelena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šume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žuta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bogatstvo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zemlje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plavi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krug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nebo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zvijezde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586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44A35C-77EF-B6A1-7AA0-E0DA4C8ED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72" y="2904564"/>
            <a:ext cx="3477497" cy="613124"/>
          </a:xfrm>
        </p:spPr>
        <p:txBody>
          <a:bodyPr>
            <a:normAutofit fontScale="90000"/>
          </a:bodyPr>
          <a:lstStyle/>
          <a:p>
            <a:r>
              <a:rPr lang="hr-HR" dirty="0" err="1"/>
              <a:t>brazil</a:t>
            </a:r>
            <a:endParaRPr lang="hr-HR" dirty="0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6187097-53C9-46EF-9E3B-FDF79AE8DD8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0"/>
            <a:ext cx="6104408" cy="4023360"/>
          </a:xfr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C7F345C7-65ED-9060-29F6-E05F9E74826C}"/>
              </a:ext>
            </a:extLst>
          </p:cNvPr>
          <p:cNvSpPr txBox="1"/>
          <p:nvPr/>
        </p:nvSpPr>
        <p:spPr>
          <a:xfrm>
            <a:off x="6185646" y="4204124"/>
            <a:ext cx="56154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/>
              <a:t>Nad gradom dominira golemi kip Krista Iskupitelja zaštitnika Rio de Janeira. </a:t>
            </a:r>
          </a:p>
          <a:p>
            <a:pPr algn="just"/>
            <a:r>
              <a:rPr lang="pl-PL" sz="2800" dirty="0"/>
              <a:t>U pozadini se vidi Marakana veliki nogometni stadion. </a:t>
            </a:r>
            <a:endParaRPr lang="hr-HR" sz="2800" dirty="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B951A600-6350-5793-9A14-3B84E2D32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14569" y="129539"/>
            <a:ext cx="2391786" cy="3542645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0083FFAE-0238-F42E-2B1A-AEADD33DD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32679" y="129539"/>
            <a:ext cx="3392245" cy="2544184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6D3BAF15-E036-ADB3-72E4-94C00F428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2072643" y="3813290"/>
            <a:ext cx="3933712" cy="2641701"/>
          </a:xfrm>
          <a:prstGeom prst="rect">
            <a:avLst/>
          </a:prstGeom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id="{5F6E1D99-86F4-ABCF-CA67-4B9A3EFB7413}"/>
              </a:ext>
            </a:extLst>
          </p:cNvPr>
          <p:cNvSpPr txBox="1"/>
          <p:nvPr/>
        </p:nvSpPr>
        <p:spPr>
          <a:xfrm>
            <a:off x="390862" y="7453452"/>
            <a:ext cx="4995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hlinkClick r:id="rId9" tooltip="http://www.flickr.com/photos/18115835@N00/6786843196/"/>
              </a:rPr>
              <a:t>Ta fotografija</a:t>
            </a:r>
            <a:r>
              <a:rPr lang="hr-HR" sz="900"/>
              <a:t> korisnika Nepoznat autor: licenca </a:t>
            </a:r>
            <a:r>
              <a:rPr lang="hr-HR" sz="900">
                <a:hlinkClick r:id="rId10" tooltip="https://creativecommons.org/licenses/by/3.0/"/>
              </a:rPr>
              <a:t>CC BY</a:t>
            </a:r>
            <a:endParaRPr lang="hr-HR" sz="900"/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id="{29EEB2CF-8722-BC43-B1F6-1773F8BDFC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32679" y="3809191"/>
            <a:ext cx="1763724" cy="26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6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029D0-48DD-0C66-C5AA-90C8EB544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C9D4EC-B568-9632-5634-348394BD6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850392"/>
            <a:ext cx="2935224" cy="3035808"/>
          </a:xfrm>
        </p:spPr>
        <p:txBody>
          <a:bodyPr anchor="t">
            <a:normAutofit/>
          </a:bodyPr>
          <a:lstStyle/>
          <a:p>
            <a:r>
              <a:rPr lang="hr-HR" dirty="0" err="1"/>
              <a:t>brazil</a:t>
            </a:r>
            <a:endParaRPr lang="hr-HR" dirty="0"/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9C6FA064-B8A6-4B3C-936E-B1F57BD897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303" r="6125" b="-1"/>
          <a:stretch>
            <a:fillRect/>
          </a:stretch>
        </p:blipFill>
        <p:spPr>
          <a:xfrm>
            <a:off x="4076700" y="-10442"/>
            <a:ext cx="8115300" cy="6868442"/>
          </a:xfrm>
          <a:noFill/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E8073A14-D2A4-EB7E-A0A1-B46DA98A1B14}"/>
              </a:ext>
            </a:extLst>
          </p:cNvPr>
          <p:cNvSpPr txBox="1"/>
          <p:nvPr/>
        </p:nvSpPr>
        <p:spPr>
          <a:xfrm>
            <a:off x="5809131" y="6169074"/>
            <a:ext cx="533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bg1"/>
                </a:solidFill>
              </a:rPr>
              <a:t>Amazonska prašuma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9453816B-EC8B-1423-0181-A84442F75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3820" y="1570617"/>
            <a:ext cx="1801817" cy="1351960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E2D05C64-AAF9-EFA6-AC3E-48F35B3E8006}"/>
              </a:ext>
            </a:extLst>
          </p:cNvPr>
          <p:cNvSpPr txBox="1"/>
          <p:nvPr/>
        </p:nvSpPr>
        <p:spPr>
          <a:xfrm>
            <a:off x="3794760" y="5155692"/>
            <a:ext cx="46024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hlinkClick r:id="rId6" tooltip="https://commons.wikimedia.org/wiki/File:Toucan_in_Green_World_Ecological_Farm_Bird_Park.jpg"/>
              </a:rPr>
              <a:t>Ta fotografija</a:t>
            </a:r>
            <a:r>
              <a:rPr lang="hr-HR" sz="900"/>
              <a:t> korisnika Nepoznat autor: licenca </a:t>
            </a:r>
            <a:r>
              <a:rPr lang="hr-HR" sz="900">
                <a:hlinkClick r:id="rId7" tooltip="https://creativecommons.org/licenses/by-sa/3.0/"/>
              </a:rPr>
              <a:t>CC BY-SA</a:t>
            </a:r>
            <a:endParaRPr lang="hr-HR" sz="900"/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id="{F59C284A-5F26-3A92-2C70-C8871F7B21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953232" y="1570617"/>
            <a:ext cx="1941037" cy="1340240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A1AA2D6A-608D-74B5-49D8-1EE3F96640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11996" y="4606425"/>
            <a:ext cx="3136528" cy="2077237"/>
          </a:xfrm>
          <a:prstGeom prst="rect">
            <a:avLst/>
          </a:prstGeom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034E0C08-CB3A-25BA-4ACE-2A99F0C256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953232" y="2984332"/>
            <a:ext cx="1941037" cy="1482974"/>
          </a:xfrm>
          <a:prstGeom prst="rect">
            <a:avLst/>
          </a:prstGeom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42F98692-4B72-5486-5F49-AD275D8E0D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33291"/>
          <a:stretch>
            <a:fillRect/>
          </a:stretch>
        </p:blipFill>
        <p:spPr>
          <a:xfrm>
            <a:off x="83820" y="3027025"/>
            <a:ext cx="1782352" cy="14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0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8EE5A-EB55-0FB2-CFD3-01E5908EE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534183-B168-AE21-21B2-0509445D4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350" y="371677"/>
            <a:ext cx="3496325" cy="618027"/>
          </a:xfrm>
        </p:spPr>
        <p:txBody>
          <a:bodyPr anchor="t">
            <a:normAutofit fontScale="90000"/>
          </a:bodyPr>
          <a:lstStyle/>
          <a:p>
            <a:r>
              <a:rPr lang="hr-HR" sz="4000" dirty="0"/>
              <a:t>hrvatska</a:t>
            </a:r>
            <a:endParaRPr lang="hr-HR" sz="3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3338DDB-90D4-0165-1B98-682688045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9" r="23985" b="-1"/>
          <a:stretch>
            <a:fillRect/>
          </a:stretch>
        </p:blipFill>
        <p:spPr>
          <a:xfrm>
            <a:off x="4076700" y="10"/>
            <a:ext cx="8115300" cy="6868442"/>
          </a:xfrm>
          <a:prstGeom prst="rect">
            <a:avLst/>
          </a:prstGeom>
          <a:noFill/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75618A8-56BB-92CC-EADC-1F4899800871}"/>
              </a:ext>
            </a:extLst>
          </p:cNvPr>
          <p:cNvSpPr txBox="1"/>
          <p:nvPr/>
        </p:nvSpPr>
        <p:spPr>
          <a:xfrm>
            <a:off x="219589" y="1323191"/>
            <a:ext cx="400184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Hrvatska je država u Europi uz Jadransko more.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Prepoznajemo je po crveno-bijelo-plavoj zastavi sa šahovnicom, lijepom moru, otocima, Plitvičkim jezerima i starim gradovima poput Dubrovnika.</a:t>
            </a:r>
          </a:p>
        </p:txBody>
      </p:sp>
    </p:spTree>
    <p:extLst>
      <p:ext uri="{BB962C8B-B14F-4D97-AF65-F5344CB8AC3E}">
        <p14:creationId xmlns:p14="http://schemas.microsoft.com/office/powerpoint/2010/main" val="3268312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04B93-BD31-FF8B-BC84-9A24F0C07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B19C55-EEBE-43A3-3503-B2BAB6509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610" y="3090093"/>
            <a:ext cx="4626864" cy="654890"/>
          </a:xfrm>
        </p:spPr>
        <p:txBody>
          <a:bodyPr anchor="b">
            <a:normAutofit/>
          </a:bodyPr>
          <a:lstStyle/>
          <a:p>
            <a:pPr algn="ctr"/>
            <a:r>
              <a:rPr lang="hr-HR" dirty="0"/>
              <a:t>hrvatska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84E485-27D1-1EB6-BFEE-6EB40B017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963" t="21477" r="15577" b="11895"/>
          <a:stretch>
            <a:fillRect/>
          </a:stretch>
        </p:blipFill>
        <p:spPr>
          <a:xfrm>
            <a:off x="353384" y="240017"/>
            <a:ext cx="5201315" cy="2933100"/>
          </a:xfrm>
          <a:prstGeom prst="rect">
            <a:avLst/>
          </a:prstGeom>
          <a:noFill/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A3512E7-ACC1-D44C-0604-1F72B584E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2363" y="2716615"/>
            <a:ext cx="5936253" cy="396146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4DEC1F8-2461-498E-B0AE-BA66DDF77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02363" y="239628"/>
            <a:ext cx="3504131" cy="2340759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B588C434-1900-7899-8D6C-8753701C1E85}"/>
              </a:ext>
            </a:extLst>
          </p:cNvPr>
          <p:cNvSpPr txBox="1"/>
          <p:nvPr/>
        </p:nvSpPr>
        <p:spPr>
          <a:xfrm>
            <a:off x="9531275" y="502066"/>
            <a:ext cx="25172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Na kraju smo se vratili kući jer kod kuće je najljepše.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44E7F553-211C-56AD-C6C6-2C040414B3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50917" y="3744983"/>
            <a:ext cx="5206251" cy="293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64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533A08-6014-460A-005A-2F98E6A3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55" y="1822282"/>
            <a:ext cx="3381488" cy="2825496"/>
          </a:xfrm>
        </p:spPr>
        <p:txBody>
          <a:bodyPr/>
          <a:lstStyle/>
          <a:p>
            <a:r>
              <a:rPr lang="hr-HR" dirty="0" err="1"/>
              <a:t>italija</a:t>
            </a:r>
            <a:endParaRPr lang="hr-HR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627CB9A7-C5EC-10C0-6027-8660507BD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5354" y="381201"/>
            <a:ext cx="8210988" cy="2248823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6C4878E1-657F-9476-9237-22B481B52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42754" y="373606"/>
            <a:ext cx="3008557" cy="2256418"/>
          </a:xfrm>
          <a:prstGeom prst="rect">
            <a:avLst/>
          </a:prstGeom>
        </p:spPr>
      </p:pic>
      <p:pic>
        <p:nvPicPr>
          <p:cNvPr id="35" name="Rezervirano mjesto sadržaja 34">
            <a:extLst>
              <a:ext uri="{FF2B5EF4-FFF2-40B4-BE49-F238E27FC236}">
                <a16:creationId xmlns:a16="http://schemas.microsoft.com/office/drawing/2014/main" id="{510EF7AA-02BE-D8B3-63EA-763D124A441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6387248" y="2818505"/>
            <a:ext cx="5464064" cy="3665890"/>
          </a:xfrm>
        </p:spPr>
      </p:pic>
      <p:sp>
        <p:nvSpPr>
          <p:cNvPr id="37" name="TekstniOkvir 36">
            <a:extLst>
              <a:ext uri="{FF2B5EF4-FFF2-40B4-BE49-F238E27FC236}">
                <a16:creationId xmlns:a16="http://schemas.microsoft.com/office/drawing/2014/main" id="{8DFF1D88-0DE0-2C15-268A-B8099ACAF039}"/>
              </a:ext>
            </a:extLst>
          </p:cNvPr>
          <p:cNvSpPr txBox="1"/>
          <p:nvPr/>
        </p:nvSpPr>
        <p:spPr>
          <a:xfrm>
            <a:off x="265355" y="3799143"/>
            <a:ext cx="35966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Zemlja u obliku čizme bogate povijesti, predivne prirode, mode, glazbe, automobila, dobre hrane…</a:t>
            </a:r>
          </a:p>
        </p:txBody>
      </p:sp>
      <p:pic>
        <p:nvPicPr>
          <p:cNvPr id="39" name="Grafika 38">
            <a:extLst>
              <a:ext uri="{FF2B5EF4-FFF2-40B4-BE49-F238E27FC236}">
                <a16:creationId xmlns:a16="http://schemas.microsoft.com/office/drawing/2014/main" id="{1F70B3C2-0EAB-4508-1867-E07B8ED1B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207484" y="3058857"/>
            <a:ext cx="2684121" cy="268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66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6F5E1-78C2-D35E-2206-4DFA853BD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FAC6B9-274F-05CB-73B1-4E24ED7DB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849" y="1936914"/>
            <a:ext cx="4636546" cy="1731443"/>
          </a:xfrm>
        </p:spPr>
        <p:txBody>
          <a:bodyPr anchor="t">
            <a:normAutofit/>
          </a:bodyPr>
          <a:lstStyle/>
          <a:p>
            <a:r>
              <a:rPr lang="hr-HR" sz="2800" dirty="0"/>
              <a:t>Naše putovanje nastavljamo iduće godine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FDDC133-0529-EE83-DC3C-4B5B718CC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849" y="4625788"/>
            <a:ext cx="3936851" cy="1866452"/>
          </a:xfrm>
        </p:spPr>
        <p:txBody>
          <a:bodyPr>
            <a:normAutofit lnSpcReduction="10000"/>
          </a:bodyPr>
          <a:lstStyle/>
          <a:p>
            <a:r>
              <a:rPr lang="hr-HR" dirty="0"/>
              <a:t>Marija </a:t>
            </a:r>
            <a:r>
              <a:rPr lang="hr-HR" dirty="0" err="1"/>
              <a:t>gajski</a:t>
            </a:r>
            <a:endParaRPr lang="hr-HR" dirty="0"/>
          </a:p>
          <a:p>
            <a:r>
              <a:rPr lang="hr-HR" dirty="0" err="1"/>
              <a:t>Oš</a:t>
            </a:r>
            <a:r>
              <a:rPr lang="hr-HR" dirty="0"/>
              <a:t> </a:t>
            </a:r>
            <a:r>
              <a:rPr lang="hr-HR" dirty="0" err="1"/>
              <a:t>ivana</a:t>
            </a:r>
            <a:r>
              <a:rPr lang="hr-HR" dirty="0"/>
              <a:t> </a:t>
            </a:r>
            <a:r>
              <a:rPr lang="hr-HR" dirty="0" err="1"/>
              <a:t>mažuranića</a:t>
            </a:r>
            <a:endParaRPr lang="hr-HR" dirty="0"/>
          </a:p>
          <a:p>
            <a:endParaRPr lang="hr-HR" dirty="0"/>
          </a:p>
          <a:p>
            <a:r>
              <a:rPr lang="hr-HR" dirty="0"/>
              <a:t>Školska godina 2026./2027.</a:t>
            </a:r>
            <a:endParaRPr lang="en-US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74025D4-BCA5-D73A-6563-3DCE72171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4" r="11864" b="-1"/>
          <a:stretch>
            <a:fillRect/>
          </a:stretch>
        </p:blipFill>
        <p:spPr>
          <a:xfrm>
            <a:off x="4076700" y="10"/>
            <a:ext cx="8115300" cy="68684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9205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239F2-F4AD-6806-797E-F797512CE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C60B26-4E72-4217-CC1C-E1308EBD9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748" y="1814815"/>
            <a:ext cx="4398264" cy="2825496"/>
          </a:xfrm>
        </p:spPr>
        <p:txBody>
          <a:bodyPr/>
          <a:lstStyle/>
          <a:p>
            <a:r>
              <a:rPr lang="hr-HR" dirty="0" err="1"/>
              <a:t>italija</a:t>
            </a:r>
            <a:endParaRPr lang="hr-HR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B3476714-B297-616B-423E-925690E51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79345" y="242701"/>
            <a:ext cx="3385931" cy="2248823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1FEE4B45-2CBB-4AD8-51F6-2426C85C7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5216744" y="2672802"/>
            <a:ext cx="3325369" cy="1967510"/>
          </a:xfrm>
          <a:prstGeom prst="rect">
            <a:avLst/>
          </a:prstGeom>
        </p:spPr>
      </p:pic>
      <p:pic>
        <p:nvPicPr>
          <p:cNvPr id="35" name="Rezervirano mjesto sadržaja 34">
            <a:extLst>
              <a:ext uri="{FF2B5EF4-FFF2-40B4-BE49-F238E27FC236}">
                <a16:creationId xmlns:a16="http://schemas.microsoft.com/office/drawing/2014/main" id="{2F4D9C88-30DD-3D3D-A6E5-E6FCCAF3C7D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8680251" y="2645372"/>
            <a:ext cx="2973489" cy="1994940"/>
          </a:xfr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D225E01-2F00-0227-2A99-37E5843BFD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028701" y="243592"/>
            <a:ext cx="3598116" cy="224882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2E6FDCD-422C-0704-8CA6-E49F0A45A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>
          <a:xfrm>
            <a:off x="7990243" y="242701"/>
            <a:ext cx="3663498" cy="224882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9A41436-99D9-6C7B-F26E-FC828F774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407923" y="4794159"/>
            <a:ext cx="7245817" cy="1902027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1FDD919F-5AC6-D6A1-3102-D92CA2C864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29601" y="4069397"/>
            <a:ext cx="3940184" cy="262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60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9776A-C489-B76F-9E70-A8AF2A00F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E0BDB8-EA51-4E58-C5FF-8D77BFD3E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italija</a:t>
            </a:r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E209667-5939-EB7D-6C7D-7E4C99434E6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52" y="165006"/>
            <a:ext cx="5745980" cy="595666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E03A305-FD9B-E53A-EF3D-5A5455694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23816" y="3942521"/>
            <a:ext cx="4147457" cy="276151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ED3F3F1B-A73B-60C4-E54B-3F2C4ED34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22960" y="356571"/>
            <a:ext cx="4549170" cy="2558908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6956B851-6E7F-C55E-EBBD-F704CE6A9A0D}"/>
              </a:ext>
            </a:extLst>
          </p:cNvPr>
          <p:cNvSpPr txBox="1"/>
          <p:nvPr/>
        </p:nvSpPr>
        <p:spPr>
          <a:xfrm>
            <a:off x="6615865" y="6088559"/>
            <a:ext cx="5036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hr-HR" sz="4400" b="1" i="0" u="none" strike="noStrike" kern="1200" cap="none" spc="0" normalizeH="0" baseline="0" noProof="0" dirty="0">
                <a:ln>
                  <a:noFill/>
                </a:ln>
                <a:solidFill>
                  <a:srgbClr val="A6025C">
                    <a:lumMod val="60000"/>
                    <a:lumOff val="40000"/>
                  </a:srgbClr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  <a:t>O, sole mio!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5600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C9A627-3A0C-94DD-6797-7A994013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07" y="2486362"/>
            <a:ext cx="5567006" cy="870038"/>
          </a:xfrm>
        </p:spPr>
        <p:txBody>
          <a:bodyPr/>
          <a:lstStyle/>
          <a:p>
            <a:r>
              <a:rPr lang="hr-HR" dirty="0"/>
              <a:t>nizozemska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0F67020-1F15-2C41-C9CC-474090D19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64906" y="133903"/>
            <a:ext cx="5731714" cy="3226954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66FC4E02-9002-7C33-4AFD-61C5468E8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164673" y="3697678"/>
            <a:ext cx="3681611" cy="2950548"/>
          </a:xfrm>
          <a:prstGeom prst="rect">
            <a:avLst/>
          </a:prstGeom>
        </p:spPr>
      </p:pic>
      <p:sp>
        <p:nvSpPr>
          <p:cNvPr id="25" name="TekstniOkvir 24">
            <a:extLst>
              <a:ext uri="{FF2B5EF4-FFF2-40B4-BE49-F238E27FC236}">
                <a16:creationId xmlns:a16="http://schemas.microsoft.com/office/drawing/2014/main" id="{173CF3C3-0432-8FA8-B264-115F3E0906AE}"/>
              </a:ext>
            </a:extLst>
          </p:cNvPr>
          <p:cNvSpPr txBox="1"/>
          <p:nvPr/>
        </p:nvSpPr>
        <p:spPr>
          <a:xfrm>
            <a:off x="220607" y="264432"/>
            <a:ext cx="5942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Nizozemska je zemlja vjetrenjača, krava, cvijeća, bicikala, klompi…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11CBAED2-10A4-3F29-561B-C8CD81A4111D}"/>
              </a:ext>
            </a:extLst>
          </p:cNvPr>
          <p:cNvSpPr txBox="1"/>
          <p:nvPr/>
        </p:nvSpPr>
        <p:spPr>
          <a:xfrm>
            <a:off x="220607" y="1590840"/>
            <a:ext cx="572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Predavanje je održao </a:t>
            </a:r>
            <a:r>
              <a:rPr kumimoji="0" lang="hr-H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Tigo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iz 2. c.</a:t>
            </a:r>
          </a:p>
        </p:txBody>
      </p:sp>
      <p:pic>
        <p:nvPicPr>
          <p:cNvPr id="32" name="Slika 31">
            <a:extLst>
              <a:ext uri="{FF2B5EF4-FFF2-40B4-BE49-F238E27FC236}">
                <a16:creationId xmlns:a16="http://schemas.microsoft.com/office/drawing/2014/main" id="{AAF2AABB-EC00-912F-209F-C8928FD4D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64906" y="3497142"/>
            <a:ext cx="5762420" cy="3226955"/>
          </a:xfrm>
          <a:prstGeom prst="rect">
            <a:avLst/>
          </a:prstGeom>
        </p:spPr>
      </p:pic>
      <p:pic>
        <p:nvPicPr>
          <p:cNvPr id="40" name="Slika 39">
            <a:extLst>
              <a:ext uri="{FF2B5EF4-FFF2-40B4-BE49-F238E27FC236}">
                <a16:creationId xmlns:a16="http://schemas.microsoft.com/office/drawing/2014/main" id="{570931FE-FA82-2207-1DE0-5BD08907C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3996906" y="3933536"/>
            <a:ext cx="1930189" cy="24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43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8587E-E6BE-6329-175C-1E983F1B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9EE83D-0D9F-8772-466A-C14FF9F5B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83" y="2995178"/>
            <a:ext cx="5281743" cy="767654"/>
          </a:xfrm>
        </p:spPr>
        <p:txBody>
          <a:bodyPr/>
          <a:lstStyle/>
          <a:p>
            <a:r>
              <a:rPr lang="hr-HR" dirty="0"/>
              <a:t>nizozemska</a:t>
            </a:r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EE615241-6C50-59BC-6DB8-3B34B4B56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2272" y="3722458"/>
            <a:ext cx="4440067" cy="2965861"/>
          </a:xfrm>
          <a:prstGeom prst="rect">
            <a:avLst/>
          </a:prstGeom>
        </p:spPr>
      </p:pic>
      <p:pic>
        <p:nvPicPr>
          <p:cNvPr id="31" name="Rezervirano mjesto sadržaja 30">
            <a:extLst>
              <a:ext uri="{FF2B5EF4-FFF2-40B4-BE49-F238E27FC236}">
                <a16:creationId xmlns:a16="http://schemas.microsoft.com/office/drawing/2014/main" id="{913ADBDB-D054-1444-1C96-58E2D07E475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54127" y="3241437"/>
            <a:ext cx="6565489" cy="3446882"/>
          </a:xfrm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59088456-6801-1F78-BF9F-8A7671A4C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7176"/>
          <a:stretch>
            <a:fillRect/>
          </a:stretch>
        </p:blipFill>
        <p:spPr>
          <a:xfrm>
            <a:off x="8595360" y="69691"/>
            <a:ext cx="3192461" cy="2925487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1ABA3477-6C48-49E0-8AAC-39C94224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095302" y="932973"/>
            <a:ext cx="2406098" cy="1607711"/>
          </a:xfrm>
          <a:prstGeom prst="rect">
            <a:avLst/>
          </a:prstGeom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id="{CF60A503-E77F-C0A6-D4D0-B738114B71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82272" y="169681"/>
            <a:ext cx="5077894" cy="288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69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9B18D-2B5A-587A-3302-203D73EF2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15AD0A5-BE17-02E7-A4EA-55D67E96B5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9" y="4793059"/>
            <a:ext cx="3292968" cy="181454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9EF97BC-244E-FF1A-B2F8-5C516EE3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6" y="2656445"/>
            <a:ext cx="3292968" cy="203841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42B5EAB-CD8E-891E-D719-53EDCDF03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2259" y="1511973"/>
            <a:ext cx="6857997" cy="3861485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B82373C4-411D-2549-817B-9B5ED1330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88614" y="250395"/>
            <a:ext cx="3274603" cy="228229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95D1E7E-A4DB-3BB3-2C8A-7D20D13CC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9" b="7188"/>
          <a:stretch>
            <a:fillRect/>
          </a:stretch>
        </p:blipFill>
        <p:spPr>
          <a:xfrm>
            <a:off x="3571029" y="262250"/>
            <a:ext cx="4550995" cy="634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22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EA80E4-E642-9EDD-05CC-C437DDCB7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3173"/>
            <a:ext cx="3669371" cy="1043491"/>
          </a:xfrm>
        </p:spPr>
        <p:txBody>
          <a:bodyPr/>
          <a:lstStyle/>
          <a:p>
            <a:r>
              <a:rPr lang="hr-HR" dirty="0" err="1"/>
              <a:t>japan</a:t>
            </a:r>
            <a:endParaRPr lang="hr-HR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CA060EB5-E959-A3DC-F720-D7F8DA276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9908" y="5066852"/>
            <a:ext cx="5588469" cy="1596705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D24E1FCA-6693-1EBB-EE3E-23EE1DC187D1}"/>
              </a:ext>
            </a:extLst>
          </p:cNvPr>
          <p:cNvSpPr txBox="1"/>
          <p:nvPr/>
        </p:nvSpPr>
        <p:spPr>
          <a:xfrm>
            <a:off x="89057" y="194442"/>
            <a:ext cx="6006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Japan je zemlja bogate tradicije i običaja sasvim različitih od naših.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Jedu štapićima, imaju ceremoniju čaja, slave Dan djevojčica i cvjetanje trešanja.</a:t>
            </a:r>
          </a:p>
        </p:txBody>
      </p:sp>
      <p:pic>
        <p:nvPicPr>
          <p:cNvPr id="27" name="Rezervirano mjesto sadržaja 26">
            <a:extLst>
              <a:ext uri="{FF2B5EF4-FFF2-40B4-BE49-F238E27FC236}">
                <a16:creationId xmlns:a16="http://schemas.microsoft.com/office/drawing/2014/main" id="{7282BC3A-EAB3-2B11-BD0A-B0118D5CE99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92209" y="194442"/>
            <a:ext cx="5649883" cy="6469115"/>
          </a:xfrm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BABCBEEE-0E62-EF33-24DB-1854D72628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001844" y="3417026"/>
            <a:ext cx="1957892" cy="146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57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DC912-6F28-D263-2D32-AB37CDF3B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6E7B6D-446B-DC83-18C0-0E5F3E14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417064"/>
            <a:ext cx="4398264" cy="1982814"/>
          </a:xfrm>
        </p:spPr>
        <p:txBody>
          <a:bodyPr/>
          <a:lstStyle/>
          <a:p>
            <a:r>
              <a:rPr lang="hr-HR" dirty="0"/>
              <a:t>Japan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FA2C589-B74A-56F8-2B31-DAF230A0A1D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10145418" y="216394"/>
            <a:ext cx="1815286" cy="2677414"/>
          </a:xfr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47F5A9F-0C20-0C61-5F66-7E00C6207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7851" y="3798330"/>
            <a:ext cx="4076625" cy="2717750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E90ACEE7-DBF0-C165-17A1-F315C679D1D7}"/>
              </a:ext>
            </a:extLst>
          </p:cNvPr>
          <p:cNvSpPr txBox="1"/>
          <p:nvPr/>
        </p:nvSpPr>
        <p:spPr>
          <a:xfrm>
            <a:off x="4333379" y="4632305"/>
            <a:ext cx="1583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Japanski</a:t>
            </a:r>
          </a:p>
          <a:p>
            <a:pPr algn="ctr"/>
            <a:r>
              <a:rPr lang="hr-HR" sz="2800" dirty="0">
                <a:solidFill>
                  <a:schemeClr val="bg1"/>
                </a:solidFill>
              </a:rPr>
              <a:t> vrt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92F857CD-59D2-CCED-F2D3-B2DD0159FB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177" y="216394"/>
            <a:ext cx="1597228" cy="2677414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89F508C4-0FF2-2EA3-AC07-E41F42977F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61640" y="148104"/>
            <a:ext cx="4076874" cy="2911567"/>
          </a:xfrm>
          <a:prstGeom prst="rect">
            <a:avLst/>
          </a:prstGeom>
        </p:spPr>
      </p:pic>
      <p:sp>
        <p:nvSpPr>
          <p:cNvPr id="25" name="TekstniOkvir 24">
            <a:extLst>
              <a:ext uri="{FF2B5EF4-FFF2-40B4-BE49-F238E27FC236}">
                <a16:creationId xmlns:a16="http://schemas.microsoft.com/office/drawing/2014/main" id="{06C392F9-06F0-0408-C458-B0A2E9058414}"/>
              </a:ext>
            </a:extLst>
          </p:cNvPr>
          <p:cNvSpPr txBox="1"/>
          <p:nvPr/>
        </p:nvSpPr>
        <p:spPr>
          <a:xfrm>
            <a:off x="4415216" y="1271588"/>
            <a:ext cx="1612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Ikebana</a:t>
            </a:r>
          </a:p>
        </p:txBody>
      </p:sp>
      <p:pic>
        <p:nvPicPr>
          <p:cNvPr id="30" name="Slika 29">
            <a:extLst>
              <a:ext uri="{FF2B5EF4-FFF2-40B4-BE49-F238E27FC236}">
                <a16:creationId xmlns:a16="http://schemas.microsoft.com/office/drawing/2014/main" id="{9A2766BB-DE7D-7A54-9BC7-FAA67FA6B3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2247408" cy="2996544"/>
          </a:xfrm>
          <a:prstGeom prst="rect">
            <a:avLst/>
          </a:prstGeom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24B1A80D-BBE7-09D8-75D3-ED461C5A5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6250630" y="2996544"/>
            <a:ext cx="2643752" cy="1982814"/>
          </a:xfrm>
          <a:prstGeom prst="rect">
            <a:avLst/>
          </a:prstGeom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id="{F6A98576-4CCE-5A1C-9E0B-2F82ACF095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018205" y="2996544"/>
            <a:ext cx="3025944" cy="2018280"/>
          </a:xfrm>
          <a:prstGeom prst="rect">
            <a:avLst/>
          </a:prstGeom>
        </p:spPr>
      </p:pic>
      <p:sp>
        <p:nvSpPr>
          <p:cNvPr id="40" name="TekstniOkvir 39">
            <a:extLst>
              <a:ext uri="{FF2B5EF4-FFF2-40B4-BE49-F238E27FC236}">
                <a16:creationId xmlns:a16="http://schemas.microsoft.com/office/drawing/2014/main" id="{B16A7758-8BBA-DADF-40F4-6D0406F4905A}"/>
              </a:ext>
            </a:extLst>
          </p:cNvPr>
          <p:cNvSpPr txBox="1"/>
          <p:nvPr/>
        </p:nvSpPr>
        <p:spPr>
          <a:xfrm flipH="1">
            <a:off x="6250629" y="5516034"/>
            <a:ext cx="5710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/>
              <a:t>Karl </a:t>
            </a:r>
            <a:r>
              <a:rPr lang="hr-HR" sz="2800" dirty="0" err="1"/>
              <a:t>Bruckner</a:t>
            </a:r>
            <a:r>
              <a:rPr lang="hr-HR" sz="2800" dirty="0"/>
              <a:t> je napisao tužan roman „</a:t>
            </a:r>
            <a:r>
              <a:rPr lang="hr-HR" sz="2800" dirty="0" err="1"/>
              <a:t>Sadako</a:t>
            </a:r>
            <a:r>
              <a:rPr lang="hr-HR" sz="2800" dirty="0"/>
              <a:t> hoće živjeti”. </a:t>
            </a:r>
          </a:p>
        </p:txBody>
      </p:sp>
    </p:spTree>
    <p:extLst>
      <p:ext uri="{BB962C8B-B14F-4D97-AF65-F5344CB8AC3E}">
        <p14:creationId xmlns:p14="http://schemas.microsoft.com/office/powerpoint/2010/main" val="2718880726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Custom 3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" id="{FF74CFCA-15A8-4A19-8791-A4B07AC19AED}" vid="{4F1DA30D-FBF7-47F9-8AB5-ACED5332D3E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405</Words>
  <Application>Microsoft Office PowerPoint</Application>
  <PresentationFormat>Široki zaslon</PresentationFormat>
  <Paragraphs>67</Paragraphs>
  <Slides>20</Slides>
  <Notes>4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6" baseType="lpstr">
      <vt:lpstr>Aptos</vt:lpstr>
      <vt:lpstr>Arial</vt:lpstr>
      <vt:lpstr>Avenir Next LT Pro</vt:lpstr>
      <vt:lpstr>Avenir Next LT Pro Light</vt:lpstr>
      <vt:lpstr>Neue Haas Grotesk Text Pro</vt:lpstr>
      <vt:lpstr>GradientRise</vt:lpstr>
      <vt:lpstr>Projekt „Godina rukotvorina – rukama oko svijeta“</vt:lpstr>
      <vt:lpstr>italija</vt:lpstr>
      <vt:lpstr>italija</vt:lpstr>
      <vt:lpstr>italija</vt:lpstr>
      <vt:lpstr>nizozemska</vt:lpstr>
      <vt:lpstr>nizozemska</vt:lpstr>
      <vt:lpstr>PowerPoint prezentacija</vt:lpstr>
      <vt:lpstr>japan</vt:lpstr>
      <vt:lpstr>Japan</vt:lpstr>
      <vt:lpstr>japan</vt:lpstr>
      <vt:lpstr>kanada</vt:lpstr>
      <vt:lpstr>kanada</vt:lpstr>
      <vt:lpstr>kanada</vt:lpstr>
      <vt:lpstr>kanada</vt:lpstr>
      <vt:lpstr>brazil</vt:lpstr>
      <vt:lpstr>brazil</vt:lpstr>
      <vt:lpstr>brazil</vt:lpstr>
      <vt:lpstr>hrvatska</vt:lpstr>
      <vt:lpstr>hrvatska</vt:lpstr>
      <vt:lpstr>Naše putovanje nastavljamo iduće godine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Goran Gajski</dc:creator>
  <cp:lastModifiedBy>Goran Gajski</cp:lastModifiedBy>
  <cp:revision>4</cp:revision>
  <dcterms:created xsi:type="dcterms:W3CDTF">2026-06-08T16:01:59Z</dcterms:created>
  <dcterms:modified xsi:type="dcterms:W3CDTF">2026-06-09T20:32:30Z</dcterms:modified>
</cp:coreProperties>
</file>