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8" r:id="rId12"/>
    <p:sldId id="269" r:id="rId13"/>
    <p:sldId id="265" r:id="rId14"/>
    <p:sldId id="266" r:id="rId15"/>
    <p:sldId id="267" r:id="rId16"/>
    <p:sldId id="270" r:id="rId17"/>
    <p:sldId id="271" r:id="rId18"/>
    <p:sldId id="273" r:id="rId19"/>
    <p:sldId id="274" r:id="rId20"/>
    <p:sldId id="276" r:id="rId21"/>
    <p:sldId id="277" r:id="rId22"/>
    <p:sldId id="275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AC72A-5461-4D12-B96F-214C2B9190FA}" type="datetimeFigureOut">
              <a:rPr lang="sr-Latn-CS" smtClean="0"/>
              <a:t>25.11.2014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9980B-120A-44FF-A424-BF8F8C8BCD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463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FCB4-6FF1-42CE-9236-699AEF971314}" type="datetimeFigureOut">
              <a:rPr lang="sr-Latn-CS" smtClean="0"/>
              <a:t>25.11.2014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AFA8-56DA-44C4-9AC3-16DBA459D4E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FCB4-6FF1-42CE-9236-699AEF971314}" type="datetimeFigureOut">
              <a:rPr lang="sr-Latn-CS" smtClean="0"/>
              <a:t>25.11.2014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AFA8-56DA-44C4-9AC3-16DBA459D4E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FCB4-6FF1-42CE-9236-699AEF971314}" type="datetimeFigureOut">
              <a:rPr lang="sr-Latn-CS" smtClean="0"/>
              <a:t>25.11.2014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AFA8-56DA-44C4-9AC3-16DBA459D4E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FCB4-6FF1-42CE-9236-699AEF971314}" type="datetimeFigureOut">
              <a:rPr lang="sr-Latn-CS" smtClean="0"/>
              <a:t>25.11.2014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AFA8-56DA-44C4-9AC3-16DBA459D4E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FCB4-6FF1-42CE-9236-699AEF971314}" type="datetimeFigureOut">
              <a:rPr lang="sr-Latn-CS" smtClean="0"/>
              <a:t>25.11.2014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AFA8-56DA-44C4-9AC3-16DBA459D4E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FCB4-6FF1-42CE-9236-699AEF971314}" type="datetimeFigureOut">
              <a:rPr lang="sr-Latn-CS" smtClean="0"/>
              <a:t>25.11.2014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AFA8-56DA-44C4-9AC3-16DBA459D4E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FCB4-6FF1-42CE-9236-699AEF971314}" type="datetimeFigureOut">
              <a:rPr lang="sr-Latn-CS" smtClean="0"/>
              <a:t>25.11.2014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AFA8-56DA-44C4-9AC3-16DBA459D4E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FCB4-6FF1-42CE-9236-699AEF971314}" type="datetimeFigureOut">
              <a:rPr lang="sr-Latn-CS" smtClean="0"/>
              <a:t>25.11.2014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AFA8-56DA-44C4-9AC3-16DBA459D4E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FCB4-6FF1-42CE-9236-699AEF971314}" type="datetimeFigureOut">
              <a:rPr lang="sr-Latn-CS" smtClean="0"/>
              <a:t>25.11.2014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AFA8-56DA-44C4-9AC3-16DBA459D4E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FCB4-6FF1-42CE-9236-699AEF971314}" type="datetimeFigureOut">
              <a:rPr lang="sr-Latn-CS" smtClean="0"/>
              <a:t>25.11.2014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AFA8-56DA-44C4-9AC3-16DBA459D4E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FCB4-6FF1-42CE-9236-699AEF971314}" type="datetimeFigureOut">
              <a:rPr lang="sr-Latn-CS" smtClean="0"/>
              <a:t>25.11.2014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AFA8-56DA-44C4-9AC3-16DBA459D4E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1FCB4-6FF1-42CE-9236-699AEF971314}" type="datetimeFigureOut">
              <a:rPr lang="sr-Latn-CS" smtClean="0"/>
              <a:t>25.11.2014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AFA8-56DA-44C4-9AC3-16DBA459D4E1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vukovar_12585279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556"/>
            <a:ext cx="9144000" cy="6999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500042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VUKOVAR-GRAD HEROJ</a:t>
            </a:r>
            <a:endParaRPr lang="hr-HR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 vrijeme Domovinskog rata u Vukovaru razrušene su mnoge građevine a najveća šteta i tragedija je što su razrušeni ljudski životi i prekinuta do tad sretna djetinjstva</a:t>
            </a: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lnSpcReduction="10000"/>
          </a:bodyPr>
          <a:lstStyle/>
          <a:p>
            <a:r>
              <a:rPr lang="vi-VN" dirty="0"/>
              <a:t>Do kraja 1991. godine, </a:t>
            </a:r>
            <a:r>
              <a:rPr lang="vi-VN" dirty="0" smtClean="0"/>
              <a:t>3</a:t>
            </a:r>
            <a:r>
              <a:rPr lang="hr-HR" dirty="0" smtClean="0"/>
              <a:t> </a:t>
            </a:r>
            <a:r>
              <a:rPr lang="vi-VN" dirty="0" smtClean="0"/>
              <a:t>210</a:t>
            </a:r>
            <a:r>
              <a:rPr lang="vi-VN" dirty="0"/>
              <a:t> Hrvata je ubijeno, a </a:t>
            </a:r>
            <a:r>
              <a:rPr lang="vi-VN" dirty="0" smtClean="0"/>
              <a:t>17</a:t>
            </a:r>
            <a:r>
              <a:rPr lang="hr-HR" dirty="0" smtClean="0"/>
              <a:t> </a:t>
            </a:r>
            <a:r>
              <a:rPr lang="vi-VN" dirty="0" smtClean="0"/>
              <a:t>393 </a:t>
            </a:r>
            <a:r>
              <a:rPr lang="vi-VN" dirty="0"/>
              <a:t>ih je ozlijeđeno tijekom sukoba</a:t>
            </a:r>
            <a:r>
              <a:rPr lang="vi-VN" dirty="0" smtClean="0"/>
              <a:t>.</a:t>
            </a:r>
            <a:endParaRPr lang="hr-HR" dirty="0" smtClean="0"/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-</a:t>
            </a:r>
            <a:r>
              <a:rPr lang="hr-HR" dirty="0"/>
              <a:t> </a:t>
            </a:r>
            <a:r>
              <a:rPr lang="hr-HR" dirty="0" smtClean="0"/>
              <a:t>Hrvatska je </a:t>
            </a:r>
            <a:r>
              <a:rPr lang="hr-HR" dirty="0"/>
              <a:t>izgubila 879 vojnika, dok je 770 ranjeno u samom gradu Vukovaru</a:t>
            </a:r>
            <a:r>
              <a:rPr lang="hr-HR" dirty="0" smtClean="0"/>
              <a:t>.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/>
              <a:t> oko </a:t>
            </a:r>
            <a:r>
              <a:rPr lang="hr-HR" dirty="0" smtClean="0"/>
              <a:t>1 100 </a:t>
            </a:r>
            <a:r>
              <a:rPr lang="hr-HR" dirty="0"/>
              <a:t>vukovarskih branitelja je ubijeno, </a:t>
            </a:r>
            <a:r>
              <a:rPr lang="hr-HR" dirty="0" smtClean="0"/>
              <a:t>2 600 </a:t>
            </a:r>
            <a:r>
              <a:rPr lang="hr-HR" dirty="0"/>
              <a:t>branitelja i civila označeno kao nestalo, a drugih </a:t>
            </a:r>
            <a:r>
              <a:rPr lang="hr-HR" dirty="0" smtClean="0"/>
              <a:t>1 000 </a:t>
            </a:r>
            <a:r>
              <a:rPr lang="hr-HR" dirty="0"/>
              <a:t>hrvatskih vojnika ubijeno na prilazima Vinkovcima i Osijeku.</a:t>
            </a:r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Poginulo je oko </a:t>
            </a:r>
            <a:r>
              <a:rPr lang="pl-PL" dirty="0" smtClean="0"/>
              <a:t>1 000 </a:t>
            </a:r>
            <a:r>
              <a:rPr lang="pl-PL" dirty="0"/>
              <a:t>civila, od čega 86 djece, od kojih je najmlađe imalo 6 mjeseci 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Mučeni su stari ljudi,žene,djeca...</a:t>
            </a:r>
          </a:p>
          <a:p>
            <a:endParaRPr lang="pl-PL" dirty="0"/>
          </a:p>
          <a:p>
            <a:endParaRPr lang="pl-PL" dirty="0"/>
          </a:p>
          <a:p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Content Placeholder 3" descr="288uop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8865"/>
            <a:ext cx="9144000" cy="689686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bitka_za_vukovar_domovinski_rat_u_hrvatskoj_tromjesecna_opsada_grada_razaranje_brojna_ubojstva_i_progon_stanovnistva_news_pic-1-430x2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vukovar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18.studenog 1991.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Obilježava se pad grada Vukovara</a:t>
            </a:r>
          </a:p>
          <a:p>
            <a:r>
              <a:rPr lang="hr-HR" dirty="0" smtClean="0"/>
              <a:t>Diljem Hrvatske pale se svijeće u svim gradovima u Vukovarskoj ulici</a:t>
            </a:r>
          </a:p>
          <a:p>
            <a:r>
              <a:rPr lang="hr-HR" dirty="0" smtClean="0"/>
              <a:t>Održava se tradicionalna vožnja motorima od Dubrovnika do Vukovara</a:t>
            </a:r>
          </a:p>
          <a:p>
            <a:r>
              <a:rPr lang="hr-HR" dirty="0" smtClean="0"/>
              <a:t>Pohod građana svih dijelova Hrvatske u Vukovar</a:t>
            </a: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vukovar_svijeca_6001-300x2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01156" cy="685799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Ovčara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Farma 5 km istočno od grada Vukovara</a:t>
            </a:r>
          </a:p>
          <a:p>
            <a:r>
              <a:rPr lang="hr-HR" dirty="0" smtClean="0"/>
              <a:t>U noći s 20. na 21. studenog 1991. srpska vojska okupira Vukovar</a:t>
            </a:r>
          </a:p>
          <a:p>
            <a:r>
              <a:rPr lang="hr-HR" dirty="0" smtClean="0"/>
              <a:t>Ubijeno je između 255 i 264 vojnika i civila</a:t>
            </a:r>
          </a:p>
          <a:p>
            <a:r>
              <a:rPr lang="hr-HR" dirty="0" smtClean="0"/>
              <a:t>Na Ovčari su ubijeni i Srbi,Bošnjaci,Mađari,1 Francuz i 1 Nijemac</a:t>
            </a: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Ovčari je bio logor u koji su deportirani pacijenti iz vukovarske bolnice,potom su smaknuti u divljini</a:t>
            </a:r>
          </a:p>
          <a:p>
            <a:endParaRPr lang="hr-HR" dirty="0"/>
          </a:p>
          <a:p>
            <a:r>
              <a:rPr lang="hr-HR" dirty="0" smtClean="0"/>
              <a:t>To je najveći pojedinačni pokolj rata u Hrvatskoj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Ukratko o Vukovaru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Vukovar je stari barokni </a:t>
            </a:r>
            <a:r>
              <a:rPr lang="hr-HR" dirty="0" smtClean="0"/>
              <a:t>grad</a:t>
            </a:r>
          </a:p>
          <a:p>
            <a:endParaRPr lang="hr-HR" dirty="0"/>
          </a:p>
          <a:p>
            <a:r>
              <a:rPr lang="hr-HR" dirty="0"/>
              <a:t>Vukovar se smjestio u sjeveroistočnom dijelu Republike Hrvatske i sjedište je Vukovarsko-srijemske županije</a:t>
            </a:r>
            <a:r>
              <a:rPr lang="hr-HR" dirty="0" smtClean="0"/>
              <a:t>.</a:t>
            </a:r>
          </a:p>
          <a:p>
            <a:endParaRPr lang="hr-HR" dirty="0"/>
          </a:p>
          <a:p>
            <a:r>
              <a:rPr lang="vi-VN" dirty="0"/>
              <a:t>Dunav je kod Vukovara također i državna granica, pa se s druge strane rijeke nalazi Srbija.</a:t>
            </a: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20.studenog 2006.otvoren je spomen dom Ovčara </a:t>
            </a:r>
          </a:p>
          <a:p>
            <a:endParaRPr lang="hr-HR" dirty="0"/>
          </a:p>
          <a:p>
            <a:r>
              <a:rPr lang="hr-HR" dirty="0" smtClean="0"/>
              <a:t>Sa zida u spomen domu nas promatraju iskrene,začuđene,nedužne oči civila stradalih u Domovinskom ratu</a:t>
            </a: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8321.vukovar%2520-%2520ovcara%2520070%2520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large_img_29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68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Simboli Vukovara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Curica u plavom kaputiću – Željka Jurić (uplakana curica čije su slike obišle cijeli svijet)</a:t>
            </a:r>
          </a:p>
          <a:p>
            <a:r>
              <a:rPr lang="hr-HR" dirty="0" smtClean="0"/>
              <a:t>Vodotoranj – pogođen sa više od 600 projektila ali tokom cijelog rata vijorila se Hrvatska zastava</a:t>
            </a:r>
          </a:p>
          <a:p>
            <a:r>
              <a:rPr lang="hr-HR" dirty="0" smtClean="0"/>
              <a:t>Vučedolska golubica – najpoznatija keramička posuda s arheoloških iskopina u Vučedolu</a:t>
            </a: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821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Vukovar_water_tower_by_Hrvoje_Blaj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Vukovar danas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Dosta ljudi se vratilo u svoje obnovljene domove</a:t>
            </a:r>
          </a:p>
          <a:p>
            <a:r>
              <a:rPr lang="hr-HR" dirty="0" smtClean="0"/>
              <a:t>I nakon 23 godine postoji Srpska i Hrvatska strana Vukovara</a:t>
            </a:r>
          </a:p>
          <a:p>
            <a:r>
              <a:rPr lang="hr-HR" dirty="0" smtClean="0"/>
              <a:t>Visoka stopa nezaposlenosti</a:t>
            </a:r>
          </a:p>
          <a:p>
            <a:r>
              <a:rPr lang="hr-HR" dirty="0" smtClean="0"/>
              <a:t>Ratne rane i dan danas nisu </a:t>
            </a:r>
            <a:r>
              <a:rPr lang="hr-HR" dirty="0" err="1" smtClean="0"/>
              <a:t>zacjelile...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wnload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064623" cy="2928934"/>
          </a:xfrm>
        </p:spPr>
      </p:pic>
      <p:pic>
        <p:nvPicPr>
          <p:cNvPr id="5" name="Picture 4" descr="rijeka-vuk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502025"/>
            <a:ext cx="4500562" cy="43559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Content Placeholder 3" descr="download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Vukovar prije Domovinskog rata</a:t>
            </a:r>
            <a:endParaRPr lang="hr-HR" dirty="0"/>
          </a:p>
        </p:txBody>
      </p:sp>
      <p:pic>
        <p:nvPicPr>
          <p:cNvPr id="4" name="Content Placeholder 3" descr="prije_ra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928802"/>
            <a:ext cx="6034617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azapamtite_vukov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86908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NAPRAVIO: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Petar Jozić,6.c</a:t>
            </a: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Crkva </a:t>
            </a:r>
            <a:r>
              <a:rPr lang="hr-HR" dirty="0" err="1" smtClean="0"/>
              <a:t>sv.Filipa</a:t>
            </a:r>
            <a:r>
              <a:rPr lang="hr-HR" dirty="0" smtClean="0"/>
              <a:t> i Jakova</a:t>
            </a:r>
            <a:endParaRPr lang="hr-HR" dirty="0"/>
          </a:p>
        </p:txBody>
      </p:sp>
      <p:pic>
        <p:nvPicPr>
          <p:cNvPr id="4" name="Content Placeholder 3" descr="DSC_2616_Crkva-pogled_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5474111" cy="3643338"/>
          </a:xfrm>
        </p:spPr>
      </p:pic>
      <p:sp>
        <p:nvSpPr>
          <p:cNvPr id="5" name="TextBox 4"/>
          <p:cNvSpPr txBox="1"/>
          <p:nvPr/>
        </p:nvSpPr>
        <p:spPr>
          <a:xfrm>
            <a:off x="5715008" y="1571612"/>
            <a:ext cx="34289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Aharoni" pitchFamily="2" charset="-79"/>
                <a:cs typeface="Aharoni" pitchFamily="2" charset="-79"/>
              </a:rPr>
              <a:t>Crkva </a:t>
            </a:r>
            <a:r>
              <a:rPr lang="hr-HR" sz="3200" dirty="0" err="1" smtClean="0">
                <a:latin typeface="Aharoni" pitchFamily="2" charset="-79"/>
                <a:cs typeface="Aharoni" pitchFamily="2" charset="-79"/>
              </a:rPr>
              <a:t>sv.Filipa</a:t>
            </a:r>
            <a:r>
              <a:rPr lang="hr-HR" sz="3200" dirty="0" smtClean="0">
                <a:latin typeface="Aharoni" pitchFamily="2" charset="-79"/>
                <a:cs typeface="Aharoni" pitchFamily="2" charset="-79"/>
              </a:rPr>
              <a:t> i Jakova najstariji je očuvani barokni spomenik i najstarija vukovarska građevina</a:t>
            </a:r>
            <a:endParaRPr lang="hr-HR" sz="32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Vodotoranj prije rata</a:t>
            </a:r>
            <a:endParaRPr lang="hr-HR" dirty="0"/>
          </a:p>
        </p:txBody>
      </p:sp>
      <p:pic>
        <p:nvPicPr>
          <p:cNvPr id="4" name="Content Placeholder 3" descr="vodotoranj-prije-ra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31951"/>
            <a:ext cx="3500462" cy="4997445"/>
          </a:xfrm>
        </p:spPr>
      </p:pic>
      <p:sp>
        <p:nvSpPr>
          <p:cNvPr id="5" name="TextBox 4"/>
          <p:cNvSpPr txBox="1"/>
          <p:nvPr/>
        </p:nvSpPr>
        <p:spPr>
          <a:xfrm>
            <a:off x="4000496" y="1571612"/>
            <a:ext cx="4857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1913.god.izgrađen je prvi vodotoranj u Vukovaru</a:t>
            </a:r>
            <a:endParaRPr lang="hr-HR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071934" y="3846900"/>
            <a:ext cx="49387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Vodovod se sastojao od 5 arteških bunara iz kojih se pomoću 11 crpki voda dopremala do potrošača</a:t>
            </a:r>
            <a:r>
              <a:rPr lang="hr-HR" dirty="0" smtClean="0"/>
              <a:t>. </a:t>
            </a: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Most preko Vuke</a:t>
            </a:r>
            <a:endParaRPr lang="hr-HR" dirty="0"/>
          </a:p>
        </p:txBody>
      </p:sp>
      <p:pic>
        <p:nvPicPr>
          <p:cNvPr id="6" name="Content Placeholder 5" descr="2010111814541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214422"/>
            <a:ext cx="4500594" cy="547215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Radnički dom</a:t>
            </a:r>
            <a:endParaRPr lang="hr-HR" dirty="0"/>
          </a:p>
        </p:txBody>
      </p:sp>
      <p:pic>
        <p:nvPicPr>
          <p:cNvPr id="4" name="Content Placeholder 3" descr="20111117234207radnicki_do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214422"/>
            <a:ext cx="7643866" cy="554180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Grand hotel</a:t>
            </a:r>
            <a:endParaRPr lang="hr-HR" dirty="0"/>
          </a:p>
        </p:txBody>
      </p:sp>
      <p:pic>
        <p:nvPicPr>
          <p:cNvPr id="4" name="Content Placeholder 3" descr="2010111814535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4423"/>
            <a:ext cx="5126085" cy="3357586"/>
          </a:xfrm>
        </p:spPr>
      </p:pic>
      <p:sp>
        <p:nvSpPr>
          <p:cNvPr id="5" name="TextBox 4"/>
          <p:cNvSpPr txBox="1"/>
          <p:nvPr/>
        </p:nvSpPr>
        <p:spPr>
          <a:xfrm>
            <a:off x="5214942" y="1428736"/>
            <a:ext cx="3429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Grand hotel je najpoznatije djelo monumentalne historicističke </a:t>
            </a:r>
            <a:r>
              <a:rPr lang="hr-HR" sz="2400" dirty="0" smtClean="0"/>
              <a:t>arhitekture.</a:t>
            </a:r>
            <a:endParaRPr lang="hr-H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286380" y="3714752"/>
            <a:ext cx="3500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Zgradu je gradio veleposjednik Paunović za hotel, prema projektu poznatog arhitekta Vladimira Nikolića, od 1895.-1897.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4572008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Hotel je davan u zakup, a 1918. prodan je novom vlasniku, </a:t>
            </a:r>
            <a:r>
              <a:rPr lang="hr-HR" sz="2400" dirty="0" err="1"/>
              <a:t>Miši</a:t>
            </a:r>
            <a:r>
              <a:rPr lang="hr-HR" sz="2400" dirty="0"/>
              <a:t> </a:t>
            </a:r>
            <a:r>
              <a:rPr lang="hr-HR" sz="2400" dirty="0" err="1"/>
              <a:t>Gotfridu</a:t>
            </a:r>
            <a:r>
              <a:rPr lang="hr-HR" sz="2400" dirty="0"/>
              <a:t>. 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Vukovar tijekom Domovinskog rata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Bitka za Vukovar</a:t>
            </a:r>
            <a:r>
              <a:rPr lang="pl-PL" dirty="0"/>
              <a:t> je najveća i najkrvavija bitka u Domovinskom </a:t>
            </a:r>
            <a:r>
              <a:rPr lang="pl-PL" dirty="0" smtClean="0"/>
              <a:t>ratu</a:t>
            </a:r>
          </a:p>
          <a:p>
            <a:endParaRPr lang="pl-PL" dirty="0"/>
          </a:p>
          <a:p>
            <a:r>
              <a:rPr lang="hr-HR" dirty="0"/>
              <a:t>O</a:t>
            </a:r>
            <a:r>
              <a:rPr lang="hr-HR" dirty="0" smtClean="0"/>
              <a:t>psada </a:t>
            </a:r>
            <a:r>
              <a:rPr lang="hr-HR" dirty="0"/>
              <a:t>hrvatskog grada Vukovara od strane Jugoslavenske narodne armije, uz pomoć srpskih paravojnih snaga od kolovoza do </a:t>
            </a:r>
            <a:r>
              <a:rPr lang="hr-HR" dirty="0" smtClean="0"/>
              <a:t>studenog 1991.</a:t>
            </a:r>
            <a:r>
              <a:rPr lang="hr-HR" dirty="0"/>
              <a:t> godine tijekom Domovinskog rata.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367</Words>
  <Application>Microsoft Office PowerPoint</Application>
  <PresentationFormat>Prikaz na zaslonu (4:3)</PresentationFormat>
  <Paragraphs>60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32" baseType="lpstr">
      <vt:lpstr>Office Theme</vt:lpstr>
      <vt:lpstr>PowerPointova prezentacija</vt:lpstr>
      <vt:lpstr>Ukratko o Vukovaru</vt:lpstr>
      <vt:lpstr>Vukovar prije Domovinskog rata</vt:lpstr>
      <vt:lpstr>Crkva sv.Filipa i Jakova</vt:lpstr>
      <vt:lpstr>Vodotoranj prije rata</vt:lpstr>
      <vt:lpstr>Most preko Vuke</vt:lpstr>
      <vt:lpstr>Radnički dom</vt:lpstr>
      <vt:lpstr>Grand hotel</vt:lpstr>
      <vt:lpstr>Vukovar tijekom Domovinskog rata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18.studenog 1991.</vt:lpstr>
      <vt:lpstr>PowerPointova prezentacija</vt:lpstr>
      <vt:lpstr>Ovčara</vt:lpstr>
      <vt:lpstr>PowerPointova prezentacija</vt:lpstr>
      <vt:lpstr>PowerPointova prezentacija</vt:lpstr>
      <vt:lpstr>PowerPointova prezentacija</vt:lpstr>
      <vt:lpstr>PowerPointova prezentacija</vt:lpstr>
      <vt:lpstr>Simboli Vukovara</vt:lpstr>
      <vt:lpstr>PowerPointova prezentacija</vt:lpstr>
      <vt:lpstr>PowerPointova prezentacija</vt:lpstr>
      <vt:lpstr>PowerPointova prezentacija</vt:lpstr>
      <vt:lpstr>Vukovar danas</vt:lpstr>
      <vt:lpstr>PowerPointova prezentacija</vt:lpstr>
      <vt:lpstr>PowerPointova prezentacija</vt:lpstr>
      <vt:lpstr>PowerPointova prezentacija</vt:lpstr>
      <vt:lpstr>NAPRAVIO: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Ana</cp:lastModifiedBy>
  <cp:revision>16</cp:revision>
  <dcterms:created xsi:type="dcterms:W3CDTF">2014-11-07T17:24:50Z</dcterms:created>
  <dcterms:modified xsi:type="dcterms:W3CDTF">2014-11-25T12:50:17Z</dcterms:modified>
</cp:coreProperties>
</file>