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7" r:id="rId6"/>
    <p:sldId id="268" r:id="rId7"/>
    <p:sldId id="260" r:id="rId8"/>
    <p:sldId id="261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14" y="9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6DF9-C498-4ED2-ACBA-7B24EBD6ECA7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03A0-D0D4-492B-9525-FBEBA193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337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6DF9-C498-4ED2-ACBA-7B24EBD6ECA7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03A0-D0D4-492B-9525-FBEBA193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198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6DF9-C498-4ED2-ACBA-7B24EBD6ECA7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03A0-D0D4-492B-9525-FBEBA1937A3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0261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6DF9-C498-4ED2-ACBA-7B24EBD6ECA7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03A0-D0D4-492B-9525-FBEBA193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6DF9-C498-4ED2-ACBA-7B24EBD6ECA7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03A0-D0D4-492B-9525-FBEBA1937A3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9834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6DF9-C498-4ED2-ACBA-7B24EBD6ECA7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03A0-D0D4-492B-9525-FBEBA193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891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6DF9-C498-4ED2-ACBA-7B24EBD6ECA7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03A0-D0D4-492B-9525-FBEBA193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901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6DF9-C498-4ED2-ACBA-7B24EBD6ECA7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03A0-D0D4-492B-9525-FBEBA193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764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6DF9-C498-4ED2-ACBA-7B24EBD6ECA7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03A0-D0D4-492B-9525-FBEBA193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09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6DF9-C498-4ED2-ACBA-7B24EBD6ECA7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03A0-D0D4-492B-9525-FBEBA193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54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6DF9-C498-4ED2-ACBA-7B24EBD6ECA7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03A0-D0D4-492B-9525-FBEBA193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583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6DF9-C498-4ED2-ACBA-7B24EBD6ECA7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03A0-D0D4-492B-9525-FBEBA193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974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6DF9-C498-4ED2-ACBA-7B24EBD6ECA7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03A0-D0D4-492B-9525-FBEBA193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1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6DF9-C498-4ED2-ACBA-7B24EBD6ECA7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03A0-D0D4-492B-9525-FBEBA193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631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6DF9-C498-4ED2-ACBA-7B24EBD6ECA7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03A0-D0D4-492B-9525-FBEBA193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70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6DF9-C498-4ED2-ACBA-7B24EBD6ECA7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03A0-D0D4-492B-9525-FBEBA193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772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F6DF9-C498-4ED2-ACBA-7B24EBD6ECA7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B1903A0-D0D4-492B-9525-FBEBA193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50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</a:rPr>
              <a:t>SOLAR SYSTEM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584" y="421180"/>
            <a:ext cx="2388967" cy="2495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88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PLANET'S POSITION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02" y="1444147"/>
            <a:ext cx="7705151" cy="4600090"/>
          </a:xfrm>
        </p:spPr>
      </p:pic>
      <p:sp>
        <p:nvSpPr>
          <p:cNvPr id="3" name="TextBox 2"/>
          <p:cNvSpPr txBox="1"/>
          <p:nvPr/>
        </p:nvSpPr>
        <p:spPr>
          <a:xfrm>
            <a:off x="8109353" y="5474524"/>
            <a:ext cx="39084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dirty="0" smtClean="0">
                <a:latin typeface="Arial Rounded MT Bold" panose="020F0704030504030204" pitchFamily="34" charset="0"/>
              </a:rPr>
              <a:t>Toni J. &amp; Mateo M. 6.c</a:t>
            </a:r>
            <a:r>
              <a:rPr lang="hr-HR" sz="2800" dirty="0">
                <a:latin typeface="Arial Rounded MT Bold" panose="020F0704030504030204" pitchFamily="34" charset="0"/>
              </a:rPr>
              <a:t> </a:t>
            </a:r>
            <a:r>
              <a:rPr lang="hr-HR" sz="2800" dirty="0" smtClean="0">
                <a:latin typeface="Arial Rounded MT Bold" panose="020F0704030504030204" pitchFamily="34" charset="0"/>
              </a:rPr>
              <a:t> </a:t>
            </a:r>
          </a:p>
          <a:p>
            <a:pPr algn="ctr"/>
            <a:r>
              <a:rPr lang="hr-HR" sz="2800" dirty="0" smtClean="0">
                <a:latin typeface="Arial Rounded MT Bold" panose="020F0704030504030204" pitchFamily="34" charset="0"/>
              </a:rPr>
              <a:t>October, 2018</a:t>
            </a:r>
            <a:endParaRPr lang="hr-HR" sz="28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34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dirty="0" smtClean="0"/>
              <a:t> FACTS ABOUT VENUS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Venus is the second planet from the </a:t>
            </a:r>
            <a:r>
              <a:rPr lang="en-US" dirty="0" smtClean="0"/>
              <a:t>Sun,</a:t>
            </a:r>
            <a:r>
              <a:rPr lang="hr-HR" dirty="0" smtClean="0"/>
              <a:t> it </a:t>
            </a:r>
            <a:r>
              <a:rPr lang="en-US" dirty="0" smtClean="0"/>
              <a:t>rotates </a:t>
            </a:r>
            <a:r>
              <a:rPr lang="en-US" dirty="0"/>
              <a:t>in the opposite direction to most other </a:t>
            </a:r>
            <a:r>
              <a:rPr lang="en-US" dirty="0" smtClean="0"/>
              <a:t>planets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342" y="3795051"/>
            <a:ext cx="247650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34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FACT ABOUT EARTH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Earth is the third planet from the Sun and the only astronomical object in the universe known to harbor life. </a:t>
            </a:r>
            <a:r>
              <a:rPr lang="en-US" dirty="0" smtClean="0"/>
              <a:t>Earth </a:t>
            </a:r>
            <a:r>
              <a:rPr lang="hr-HR" dirty="0" smtClean="0"/>
              <a:t>is </a:t>
            </a:r>
            <a:r>
              <a:rPr lang="en-US" dirty="0" smtClean="0"/>
              <a:t>4.5 </a:t>
            </a:r>
            <a:r>
              <a:rPr lang="hr-HR" dirty="0" smtClean="0"/>
              <a:t>billion years old.</a:t>
            </a:r>
            <a:r>
              <a:rPr lang="en-US" dirty="0" smtClean="0"/>
              <a:t> 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                                                                    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1062" y="4052180"/>
            <a:ext cx="2521131" cy="241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68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FACT ABOUT MERCURY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Mercury is the smallest and innermost planet in the Solar System. </a:t>
            </a:r>
            <a:r>
              <a:rPr lang="en-US" dirty="0" smtClean="0"/>
              <a:t>It </a:t>
            </a:r>
            <a:r>
              <a:rPr lang="en-US" dirty="0"/>
              <a:t>is named after the Roman deity Mercury, the messenger of the </a:t>
            </a:r>
            <a:r>
              <a:rPr lang="en-US" dirty="0" smtClean="0"/>
              <a:t>go</a:t>
            </a:r>
            <a:r>
              <a:rPr lang="hr-HR" dirty="0" smtClean="0"/>
              <a:t>o</a:t>
            </a:r>
            <a:r>
              <a:rPr lang="en-US" dirty="0" smtClean="0"/>
              <a:t>ds.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5303" y="3954085"/>
            <a:ext cx="2377440" cy="2561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07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29996"/>
            <a:ext cx="8596668" cy="1320800"/>
          </a:xfrm>
        </p:spPr>
        <p:txBody>
          <a:bodyPr/>
          <a:lstStyle/>
          <a:p>
            <a:r>
              <a:rPr lang="hr-HR" dirty="0" smtClean="0"/>
              <a:t>FACT ABOUT 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Mars is the fourth planet from the Sun and the second-smallest planet in the Solar System after Mercury. </a:t>
            </a:r>
            <a:r>
              <a:rPr lang="hr-HR" dirty="0" smtClean="0"/>
              <a:t>He has </a:t>
            </a:r>
            <a:r>
              <a:rPr lang="en-US" dirty="0" smtClean="0"/>
              <a:t>name </a:t>
            </a:r>
            <a:r>
              <a:rPr lang="en-US" dirty="0"/>
              <a:t>of the Roman god of war, and is often referred to as the "Red </a:t>
            </a:r>
            <a:r>
              <a:rPr lang="en-US" dirty="0" smtClean="0"/>
              <a:t>Planet„</a:t>
            </a:r>
            <a:r>
              <a:rPr lang="hr-HR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914" y="4100975"/>
            <a:ext cx="2573382" cy="257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03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FACT ABOUT JUPITER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29515"/>
            <a:ext cx="8596668" cy="3880773"/>
          </a:xfrm>
        </p:spPr>
        <p:txBody>
          <a:bodyPr/>
          <a:lstStyle/>
          <a:p>
            <a:r>
              <a:rPr lang="en-US" dirty="0"/>
              <a:t>Jupiter is the fifth planet from the Sun and the largest in the Solar System. It is a giant planet with a mass one-thousandth that of the </a:t>
            </a:r>
            <a:r>
              <a:rPr lang="en-US" dirty="0" smtClean="0"/>
              <a:t>Sun</a:t>
            </a:r>
            <a:r>
              <a:rPr lang="hr-HR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4154" y="4352380"/>
            <a:ext cx="2505620" cy="250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85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FACT ABOUT SATURN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Saturn is the sixth planet from the Sun and the second-largest in the Solar System, after Jupiter. </a:t>
            </a:r>
            <a:r>
              <a:rPr lang="en-US" dirty="0" smtClean="0"/>
              <a:t>Saturn </a:t>
            </a:r>
            <a:r>
              <a:rPr lang="en-US" dirty="0"/>
              <a:t>is named after the Roman god of </a:t>
            </a:r>
            <a:r>
              <a:rPr lang="en-US" dirty="0" smtClean="0"/>
              <a:t>agriculture</a:t>
            </a:r>
            <a:r>
              <a:rPr lang="hr-HR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332" y="3892476"/>
            <a:ext cx="4972670" cy="2408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548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FACT ABOUT URANUS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Uranus is the seventh planet from the </a:t>
            </a:r>
            <a:r>
              <a:rPr lang="en-US" dirty="0" smtClean="0"/>
              <a:t>Sun. </a:t>
            </a:r>
            <a:r>
              <a:rPr lang="en-US" dirty="0"/>
              <a:t>Uranus is similar in composition to </a:t>
            </a:r>
            <a:r>
              <a:rPr lang="en-US" dirty="0" smtClean="0"/>
              <a:t>Neptune</a:t>
            </a:r>
            <a:r>
              <a:rPr lang="hr-HR" dirty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393" y="4153988"/>
            <a:ext cx="2455817" cy="245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95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FACT ABOUT NEPTUNE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Neptune is the eighth and farthest known planet from the Sun in the Solar System. In the Solar System, it is the </a:t>
            </a:r>
            <a:r>
              <a:rPr lang="en-US" dirty="0" smtClean="0"/>
              <a:t>fourth-largest</a:t>
            </a:r>
            <a:r>
              <a:rPr lang="hr-HR" smtClean="0"/>
              <a:t> planet.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057" y="3840480"/>
            <a:ext cx="3017520" cy="301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12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132</TotalTime>
  <Words>264</Words>
  <Application>Microsoft Office PowerPoint</Application>
  <PresentationFormat>Widescreen</PresentationFormat>
  <Paragraphs>21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Rounded MT Bold</vt:lpstr>
      <vt:lpstr>Trebuchet MS</vt:lpstr>
      <vt:lpstr>Wingdings 3</vt:lpstr>
      <vt:lpstr>Facet</vt:lpstr>
      <vt:lpstr>SOLAR SYSTEM</vt:lpstr>
      <vt:lpstr> FACTS ABOUT VENUS</vt:lpstr>
      <vt:lpstr> FACT ABOUT EARTH</vt:lpstr>
      <vt:lpstr> FACT ABOUT MERCURY</vt:lpstr>
      <vt:lpstr>FACT ABOUT MARS</vt:lpstr>
      <vt:lpstr>FACT ABOUT JUPITER</vt:lpstr>
      <vt:lpstr>FACT ABOUT SATURN</vt:lpstr>
      <vt:lpstr>FACT ABOUT URANUS</vt:lpstr>
      <vt:lpstr>FACT ABOUT NEPTUNE</vt:lpstr>
      <vt:lpstr>PLANET'S POSITION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SOLAR SYSTEM</dc:title>
  <dc:creator>RePack by Diakov</dc:creator>
  <cp:lastModifiedBy>IM-2014-11-5</cp:lastModifiedBy>
  <cp:revision>22</cp:revision>
  <dcterms:created xsi:type="dcterms:W3CDTF">2018-10-04T19:25:25Z</dcterms:created>
  <dcterms:modified xsi:type="dcterms:W3CDTF">2018-10-12T08:35:35Z</dcterms:modified>
</cp:coreProperties>
</file>